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1" r:id="rId1"/>
  </p:sldMasterIdLst>
  <p:notesMasterIdLst>
    <p:notesMasterId r:id="rId11"/>
  </p:notesMasterIdLst>
  <p:sldIdLst>
    <p:sldId id="256" r:id="rId2"/>
    <p:sldId id="258" r:id="rId3"/>
    <p:sldId id="259" r:id="rId4"/>
    <p:sldId id="313" r:id="rId5"/>
    <p:sldId id="260" r:id="rId6"/>
    <p:sldId id="261" r:id="rId7"/>
    <p:sldId id="314" r:id="rId8"/>
    <p:sldId id="315" r:id="rId9"/>
    <p:sldId id="268"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D135762-7133-4BCB-BBE1-8E49E05D8EE0}">
  <a:tblStyle styleId="{AD135762-7133-4BCB-BBE1-8E49E05D8EE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18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gif>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8"/>
        <p:cNvGrpSpPr/>
        <p:nvPr/>
      </p:nvGrpSpPr>
      <p:grpSpPr>
        <a:xfrm>
          <a:off x="0" y="0"/>
          <a:ext cx="0" cy="0"/>
          <a:chOff x="0" y="0"/>
          <a:chExt cx="0" cy="0"/>
        </a:xfrm>
      </p:grpSpPr>
      <p:sp>
        <p:nvSpPr>
          <p:cNvPr id="1749" name="Google Shape;174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0" name="Google Shape;175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4"/>
        <p:cNvGrpSpPr/>
        <p:nvPr/>
      </p:nvGrpSpPr>
      <p:grpSpPr>
        <a:xfrm>
          <a:off x="0" y="0"/>
          <a:ext cx="0" cy="0"/>
          <a:chOff x="0" y="0"/>
          <a:chExt cx="0" cy="0"/>
        </a:xfrm>
      </p:grpSpPr>
      <p:sp>
        <p:nvSpPr>
          <p:cNvPr id="1805" name="Google Shape;1805;gda9ae928c0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6" name="Google Shape;1806;gda9ae928c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1"/>
        <p:cNvGrpSpPr/>
        <p:nvPr/>
      </p:nvGrpSpPr>
      <p:grpSpPr>
        <a:xfrm>
          <a:off x="0" y="0"/>
          <a:ext cx="0" cy="0"/>
          <a:chOff x="0" y="0"/>
          <a:chExt cx="0" cy="0"/>
        </a:xfrm>
      </p:grpSpPr>
      <p:sp>
        <p:nvSpPr>
          <p:cNvPr id="1822" name="Google Shape;1822;gda9ae928c0_0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3" name="Google Shape;1823;gda9ae928c0_0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1"/>
        <p:cNvGrpSpPr/>
        <p:nvPr/>
      </p:nvGrpSpPr>
      <p:grpSpPr>
        <a:xfrm>
          <a:off x="0" y="0"/>
          <a:ext cx="0" cy="0"/>
          <a:chOff x="0" y="0"/>
          <a:chExt cx="0" cy="0"/>
        </a:xfrm>
      </p:grpSpPr>
      <p:sp>
        <p:nvSpPr>
          <p:cNvPr id="1912" name="Google Shape;1912;gb69528c958_0_309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3" name="Google Shape;1913;gb69528c958_0_309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46562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7"/>
        <p:cNvGrpSpPr/>
        <p:nvPr/>
      </p:nvGrpSpPr>
      <p:grpSpPr>
        <a:xfrm>
          <a:off x="0" y="0"/>
          <a:ext cx="0" cy="0"/>
          <a:chOff x="0" y="0"/>
          <a:chExt cx="0" cy="0"/>
        </a:xfrm>
      </p:grpSpPr>
      <p:sp>
        <p:nvSpPr>
          <p:cNvPr id="1828" name="Google Shape;1828;gda9ae928c0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9" name="Google Shape;1829;gda9ae928c0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3"/>
        <p:cNvGrpSpPr/>
        <p:nvPr/>
      </p:nvGrpSpPr>
      <p:grpSpPr>
        <a:xfrm>
          <a:off x="0" y="0"/>
          <a:ext cx="0" cy="0"/>
          <a:chOff x="0" y="0"/>
          <a:chExt cx="0" cy="0"/>
        </a:xfrm>
      </p:grpSpPr>
      <p:sp>
        <p:nvSpPr>
          <p:cNvPr id="1834" name="Google Shape;1834;gda9ae928c0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5" name="Google Shape;1835;gda9ae928c0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8"/>
        <p:cNvGrpSpPr/>
        <p:nvPr/>
      </p:nvGrpSpPr>
      <p:grpSpPr>
        <a:xfrm>
          <a:off x="0" y="0"/>
          <a:ext cx="0" cy="0"/>
          <a:chOff x="0" y="0"/>
          <a:chExt cx="0" cy="0"/>
        </a:xfrm>
      </p:grpSpPr>
      <p:sp>
        <p:nvSpPr>
          <p:cNvPr id="2009" name="Google Shape;2009;gb69528c958_0_309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0" name="Google Shape;2010;gb69528c958_0_309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2722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2"/>
        <p:cNvGrpSpPr/>
        <p:nvPr/>
      </p:nvGrpSpPr>
      <p:grpSpPr>
        <a:xfrm>
          <a:off x="0" y="0"/>
          <a:ext cx="0" cy="0"/>
          <a:chOff x="0" y="0"/>
          <a:chExt cx="0" cy="0"/>
        </a:xfrm>
      </p:grpSpPr>
      <p:sp>
        <p:nvSpPr>
          <p:cNvPr id="2073" name="Google Shape;2073;gb69528c958_0_31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4" name="Google Shape;2074;gb69528c958_0_31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15194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0"/>
        <p:cNvGrpSpPr/>
        <p:nvPr/>
      </p:nvGrpSpPr>
      <p:grpSpPr>
        <a:xfrm>
          <a:off x="0" y="0"/>
          <a:ext cx="0" cy="0"/>
          <a:chOff x="0" y="0"/>
          <a:chExt cx="0" cy="0"/>
        </a:xfrm>
      </p:grpSpPr>
      <p:sp>
        <p:nvSpPr>
          <p:cNvPr id="2121" name="Google Shape;2121;gda9ae928c0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2" name="Google Shape;2122;gda9ae928c0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6350" y="-11200"/>
            <a:ext cx="9177974" cy="5164224"/>
          </a:xfrm>
          <a:prstGeom prst="rect">
            <a:avLst/>
          </a:prstGeom>
          <a:noFill/>
          <a:ln>
            <a:noFill/>
          </a:ln>
        </p:spPr>
      </p:pic>
      <p:sp>
        <p:nvSpPr>
          <p:cNvPr id="10" name="Google Shape;10;p2"/>
          <p:cNvSpPr/>
          <p:nvPr/>
        </p:nvSpPr>
        <p:spPr>
          <a:xfrm>
            <a:off x="717425" y="538225"/>
            <a:ext cx="7709155" cy="4067311"/>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387141" y="-10462"/>
            <a:ext cx="4784475" cy="5164225"/>
          </a:xfrm>
          <a:custGeom>
            <a:avLst/>
            <a:gdLst/>
            <a:ahLst/>
            <a:cxnLst/>
            <a:rect l="l" t="t" r="r" b="b"/>
            <a:pathLst>
              <a:path w="191379" h="206569" extrusionOk="0">
                <a:moveTo>
                  <a:pt x="61308" y="0"/>
                </a:moveTo>
                <a:lnTo>
                  <a:pt x="0" y="206569"/>
                </a:lnTo>
                <a:lnTo>
                  <a:pt x="191379" y="206293"/>
                </a:lnTo>
                <a:lnTo>
                  <a:pt x="190551" y="0"/>
                </a:lnTo>
                <a:close/>
              </a:path>
            </a:pathLst>
          </a:custGeom>
          <a:gradFill>
            <a:gsLst>
              <a:gs pos="0">
                <a:schemeClr val="accent1"/>
              </a:gs>
              <a:gs pos="100000">
                <a:schemeClr val="lt2"/>
              </a:gs>
            </a:gsLst>
            <a:lin ang="8100019" scaled="0"/>
          </a:gradFill>
          <a:ln>
            <a:noFill/>
          </a:ln>
        </p:spPr>
      </p:sp>
      <p:sp>
        <p:nvSpPr>
          <p:cNvPr id="12" name="Google Shape;12;p2"/>
          <p:cNvSpPr txBox="1">
            <a:spLocks noGrp="1"/>
          </p:cNvSpPr>
          <p:nvPr>
            <p:ph type="ctrTitle"/>
          </p:nvPr>
        </p:nvSpPr>
        <p:spPr>
          <a:xfrm>
            <a:off x="848216" y="1641725"/>
            <a:ext cx="4176000" cy="1402800"/>
          </a:xfrm>
          <a:prstGeom prst="rect">
            <a:avLst/>
          </a:prstGeom>
        </p:spPr>
        <p:txBody>
          <a:bodyPr spcFirstLastPara="1" wrap="square" lIns="91425" tIns="91425" rIns="91425" bIns="91425" anchor="t" anchorCtr="0">
            <a:noAutofit/>
          </a:bodyPr>
          <a:lstStyle>
            <a:lvl1pPr lvl="0" algn="ctr">
              <a:lnSpc>
                <a:spcPct val="90000"/>
              </a:lnSpc>
              <a:spcBef>
                <a:spcPts val="0"/>
              </a:spcBef>
              <a:spcAft>
                <a:spcPts val="0"/>
              </a:spcAft>
              <a:buSzPts val="5200"/>
              <a:buNone/>
              <a:defRPr sz="4900" b="1">
                <a:latin typeface="Roboto"/>
                <a:ea typeface="Roboto"/>
                <a:cs typeface="Roboto"/>
                <a:sym typeface="Robot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1416866" y="3174375"/>
            <a:ext cx="3038700" cy="547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a:latin typeface="Asap"/>
                <a:ea typeface="Asap"/>
                <a:cs typeface="Asap"/>
                <a:sym typeface="Asap"/>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4" name="Google Shape;14;p2"/>
          <p:cNvGrpSpPr/>
          <p:nvPr/>
        </p:nvGrpSpPr>
        <p:grpSpPr>
          <a:xfrm>
            <a:off x="717424" y="159290"/>
            <a:ext cx="646037" cy="180671"/>
            <a:chOff x="3546149" y="1286052"/>
            <a:chExt cx="646037" cy="180671"/>
          </a:xfrm>
        </p:grpSpPr>
        <p:sp>
          <p:nvSpPr>
            <p:cNvPr id="15" name="Google Shape;15;p2"/>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 name="Google Shape;55;p2"/>
          <p:cNvSpPr/>
          <p:nvPr/>
        </p:nvSpPr>
        <p:spPr>
          <a:xfrm rot="-2151001">
            <a:off x="350505" y="680103"/>
            <a:ext cx="937466" cy="947109"/>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706386">
            <a:off x="3945862" y="331627"/>
            <a:ext cx="1321729" cy="1335326"/>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rot="-7559486">
            <a:off x="457822" y="3595524"/>
            <a:ext cx="1165215" cy="1177322"/>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_6">
    <p:spTree>
      <p:nvGrpSpPr>
        <p:cNvPr id="1" name="Shape 1147"/>
        <p:cNvGrpSpPr/>
        <p:nvPr/>
      </p:nvGrpSpPr>
      <p:grpSpPr>
        <a:xfrm>
          <a:off x="0" y="0"/>
          <a:ext cx="0" cy="0"/>
          <a:chOff x="0" y="0"/>
          <a:chExt cx="0" cy="0"/>
        </a:xfrm>
      </p:grpSpPr>
      <p:pic>
        <p:nvPicPr>
          <p:cNvPr id="1148" name="Google Shape;1148;p26"/>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
        <p:nvSpPr>
          <p:cNvPr id="1149" name="Google Shape;1149;p26"/>
          <p:cNvSpPr/>
          <p:nvPr/>
        </p:nvSpPr>
        <p:spPr>
          <a:xfrm>
            <a:off x="717425" y="932300"/>
            <a:ext cx="7709155" cy="3581456"/>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6"/>
          <p:cNvSpPr txBox="1">
            <a:spLocks noGrp="1"/>
          </p:cNvSpPr>
          <p:nvPr>
            <p:ph type="title"/>
          </p:nvPr>
        </p:nvSpPr>
        <p:spPr>
          <a:xfrm>
            <a:off x="717425" y="900800"/>
            <a:ext cx="3389400" cy="2251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51" name="Google Shape;1151;p26"/>
          <p:cNvSpPr txBox="1">
            <a:spLocks noGrp="1"/>
          </p:cNvSpPr>
          <p:nvPr>
            <p:ph type="subTitle" idx="1"/>
          </p:nvPr>
        </p:nvSpPr>
        <p:spPr>
          <a:xfrm>
            <a:off x="728775" y="3152600"/>
            <a:ext cx="3389400" cy="746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152" name="Google Shape;1152;p26"/>
          <p:cNvSpPr/>
          <p:nvPr/>
        </p:nvSpPr>
        <p:spPr>
          <a:xfrm rot="4303998">
            <a:off x="3459271" y="1234719"/>
            <a:ext cx="967454" cy="977500"/>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6"/>
          <p:cNvSpPr/>
          <p:nvPr/>
        </p:nvSpPr>
        <p:spPr>
          <a:xfrm rot="8601026">
            <a:off x="3449140" y="4187457"/>
            <a:ext cx="601269" cy="60745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6"/>
          <p:cNvSpPr/>
          <p:nvPr/>
        </p:nvSpPr>
        <p:spPr>
          <a:xfrm rot="-2063872">
            <a:off x="321407" y="411606"/>
            <a:ext cx="701004" cy="70821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734"/>
        <p:cNvGrpSpPr/>
        <p:nvPr/>
      </p:nvGrpSpPr>
      <p:grpSpPr>
        <a:xfrm>
          <a:off x="0" y="0"/>
          <a:ext cx="0" cy="0"/>
          <a:chOff x="0" y="0"/>
          <a:chExt cx="0" cy="0"/>
        </a:xfrm>
      </p:grpSpPr>
      <p:pic>
        <p:nvPicPr>
          <p:cNvPr id="1735" name="Google Shape;1735;p40"/>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736"/>
        <p:cNvGrpSpPr/>
        <p:nvPr/>
      </p:nvGrpSpPr>
      <p:grpSpPr>
        <a:xfrm>
          <a:off x="0" y="0"/>
          <a:ext cx="0" cy="0"/>
          <a:chOff x="0" y="0"/>
          <a:chExt cx="0" cy="0"/>
        </a:xfrm>
      </p:grpSpPr>
      <p:pic>
        <p:nvPicPr>
          <p:cNvPr id="1737" name="Google Shape;1737;p41"/>
          <p:cNvPicPr preferRelativeResize="0"/>
          <p:nvPr/>
        </p:nvPicPr>
        <p:blipFill>
          <a:blip r:embed="rId2">
            <a:alphaModFix/>
          </a:blip>
          <a:stretch>
            <a:fillRect/>
          </a:stretch>
        </p:blipFill>
        <p:spPr>
          <a:xfrm>
            <a:off x="-6350" y="-11200"/>
            <a:ext cx="9177974" cy="5164224"/>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2">
  <p:cSld name="CUSTOM_9_1_1">
    <p:spTree>
      <p:nvGrpSpPr>
        <p:cNvPr id="1" name="Shape 1738"/>
        <p:cNvGrpSpPr/>
        <p:nvPr/>
      </p:nvGrpSpPr>
      <p:grpSpPr>
        <a:xfrm>
          <a:off x="0" y="0"/>
          <a:ext cx="0" cy="0"/>
          <a:chOff x="0" y="0"/>
          <a:chExt cx="0" cy="0"/>
        </a:xfrm>
      </p:grpSpPr>
      <p:pic>
        <p:nvPicPr>
          <p:cNvPr id="1739" name="Google Shape;1739;p42"/>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
        <p:nvSpPr>
          <p:cNvPr id="1740" name="Google Shape;1740;p42"/>
          <p:cNvSpPr/>
          <p:nvPr/>
        </p:nvSpPr>
        <p:spPr>
          <a:xfrm rot="10800000" flipH="1">
            <a:off x="-29200" y="3283750"/>
            <a:ext cx="9201600" cy="1858500"/>
          </a:xfrm>
          <a:custGeom>
            <a:avLst/>
            <a:gdLst/>
            <a:ahLst/>
            <a:cxnLst/>
            <a:rect l="l" t="t" r="r" b="b"/>
            <a:pathLst>
              <a:path w="368064" h="89826" extrusionOk="0">
                <a:moveTo>
                  <a:pt x="368064" y="28160"/>
                </a:moveTo>
                <a:lnTo>
                  <a:pt x="829" y="89826"/>
                </a:lnTo>
                <a:lnTo>
                  <a:pt x="0" y="0"/>
                </a:lnTo>
                <a:lnTo>
                  <a:pt x="367511" y="749"/>
                </a:lnTo>
                <a:close/>
              </a:path>
            </a:pathLst>
          </a:custGeom>
          <a:gradFill>
            <a:gsLst>
              <a:gs pos="0">
                <a:schemeClr val="accent1"/>
              </a:gs>
              <a:gs pos="100000">
                <a:schemeClr val="lt2"/>
              </a:gs>
            </a:gsLst>
            <a:lin ang="8100019" scaled="0"/>
          </a:grad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3">
  <p:cSld name="CUSTOM_9_1_1_1">
    <p:spTree>
      <p:nvGrpSpPr>
        <p:cNvPr id="1" name="Shape 1741"/>
        <p:cNvGrpSpPr/>
        <p:nvPr/>
      </p:nvGrpSpPr>
      <p:grpSpPr>
        <a:xfrm>
          <a:off x="0" y="0"/>
          <a:ext cx="0" cy="0"/>
          <a:chOff x="0" y="0"/>
          <a:chExt cx="0" cy="0"/>
        </a:xfrm>
      </p:grpSpPr>
      <p:pic>
        <p:nvPicPr>
          <p:cNvPr id="1742" name="Google Shape;1742;p43"/>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
        <p:nvSpPr>
          <p:cNvPr id="1743" name="Google Shape;1743;p43"/>
          <p:cNvSpPr/>
          <p:nvPr/>
        </p:nvSpPr>
        <p:spPr>
          <a:xfrm rot="10800000">
            <a:off x="6912590" y="-6912"/>
            <a:ext cx="2252150" cy="5157325"/>
          </a:xfrm>
          <a:custGeom>
            <a:avLst/>
            <a:gdLst/>
            <a:ahLst/>
            <a:cxnLst/>
            <a:rect l="l" t="t" r="r" b="b"/>
            <a:pathLst>
              <a:path w="90086" h="206293" extrusionOk="0">
                <a:moveTo>
                  <a:pt x="50265" y="230"/>
                </a:moveTo>
                <a:lnTo>
                  <a:pt x="90086" y="205834"/>
                </a:lnTo>
                <a:lnTo>
                  <a:pt x="0" y="206293"/>
                </a:lnTo>
                <a:lnTo>
                  <a:pt x="749" y="0"/>
                </a:lnTo>
                <a:close/>
              </a:path>
            </a:pathLst>
          </a:custGeom>
          <a:gradFill>
            <a:gsLst>
              <a:gs pos="0">
                <a:schemeClr val="accent1"/>
              </a:gs>
              <a:gs pos="100000">
                <a:schemeClr val="lt2"/>
              </a:gs>
            </a:gsLst>
            <a:lin ang="8100019" scaled="0"/>
          </a:grad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8"/>
        <p:cNvGrpSpPr/>
        <p:nvPr/>
      </p:nvGrpSpPr>
      <p:grpSpPr>
        <a:xfrm>
          <a:off x="0" y="0"/>
          <a:ext cx="0" cy="0"/>
          <a:chOff x="0" y="0"/>
          <a:chExt cx="0" cy="0"/>
        </a:xfrm>
      </p:grpSpPr>
      <p:pic>
        <p:nvPicPr>
          <p:cNvPr id="199" name="Google Shape;199;p5"/>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
        <p:nvSpPr>
          <p:cNvPr id="200" name="Google Shape;200;p5"/>
          <p:cNvSpPr txBox="1">
            <a:spLocks noGrp="1"/>
          </p:cNvSpPr>
          <p:nvPr>
            <p:ph type="body" idx="1"/>
          </p:nvPr>
        </p:nvSpPr>
        <p:spPr>
          <a:xfrm>
            <a:off x="1217863" y="3060515"/>
            <a:ext cx="3019200" cy="10017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01" name="Google Shape;201;p5"/>
          <p:cNvSpPr txBox="1">
            <a:spLocks noGrp="1"/>
          </p:cNvSpPr>
          <p:nvPr>
            <p:ph type="body" idx="2"/>
          </p:nvPr>
        </p:nvSpPr>
        <p:spPr>
          <a:xfrm>
            <a:off x="4906938" y="3060515"/>
            <a:ext cx="3019200" cy="1001700"/>
          </a:xfrm>
          <a:prstGeom prst="rect">
            <a:avLst/>
          </a:prstGeom>
        </p:spPr>
        <p:txBody>
          <a:bodyPr spcFirstLastPara="1" wrap="square" lIns="91425" tIns="91425" rIns="91425" bIns="91425" anchor="ctr" anchorCtr="0">
            <a:noAutofit/>
          </a:bodyPr>
          <a:lstStyle>
            <a:lvl1pPr marL="457200" lvl="0" indent="-317500" algn="ctr">
              <a:lnSpc>
                <a:spcPct val="100000"/>
              </a:lnSpc>
              <a:spcBef>
                <a:spcPts val="0"/>
              </a:spcBef>
              <a:spcAft>
                <a:spcPts val="0"/>
              </a:spcAft>
              <a:buSzPts val="1400"/>
              <a:buChar char="●"/>
              <a:defRPr/>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02" name="Google Shape;202;p5"/>
          <p:cNvSpPr txBox="1">
            <a:spLocks noGrp="1"/>
          </p:cNvSpPr>
          <p:nvPr>
            <p:ph type="title"/>
          </p:nvPr>
        </p:nvSpPr>
        <p:spPr>
          <a:xfrm>
            <a:off x="717425" y="329825"/>
            <a:ext cx="77091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03" name="Google Shape;203;p5"/>
          <p:cNvSpPr txBox="1">
            <a:spLocks noGrp="1"/>
          </p:cNvSpPr>
          <p:nvPr>
            <p:ph type="title" idx="3"/>
          </p:nvPr>
        </p:nvSpPr>
        <p:spPr>
          <a:xfrm>
            <a:off x="1300213" y="2493156"/>
            <a:ext cx="2854500" cy="4896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500"/>
            </a:lvl1pPr>
            <a:lvl2pPr lvl="1">
              <a:spcBef>
                <a:spcPts val="0"/>
              </a:spcBef>
              <a:spcAft>
                <a:spcPts val="0"/>
              </a:spcAft>
              <a:buSzPts val="2800"/>
              <a:buNone/>
              <a:defRPr>
                <a:latin typeface="Asap"/>
                <a:ea typeface="Asap"/>
                <a:cs typeface="Asap"/>
                <a:sym typeface="Asap"/>
              </a:defRPr>
            </a:lvl2pPr>
            <a:lvl3pPr lvl="2">
              <a:spcBef>
                <a:spcPts val="0"/>
              </a:spcBef>
              <a:spcAft>
                <a:spcPts val="0"/>
              </a:spcAft>
              <a:buSzPts val="2800"/>
              <a:buNone/>
              <a:defRPr>
                <a:latin typeface="Asap"/>
                <a:ea typeface="Asap"/>
                <a:cs typeface="Asap"/>
                <a:sym typeface="Asap"/>
              </a:defRPr>
            </a:lvl3pPr>
            <a:lvl4pPr lvl="3">
              <a:spcBef>
                <a:spcPts val="0"/>
              </a:spcBef>
              <a:spcAft>
                <a:spcPts val="0"/>
              </a:spcAft>
              <a:buSzPts val="2800"/>
              <a:buNone/>
              <a:defRPr>
                <a:latin typeface="Asap"/>
                <a:ea typeface="Asap"/>
                <a:cs typeface="Asap"/>
                <a:sym typeface="Asap"/>
              </a:defRPr>
            </a:lvl4pPr>
            <a:lvl5pPr lvl="4">
              <a:spcBef>
                <a:spcPts val="0"/>
              </a:spcBef>
              <a:spcAft>
                <a:spcPts val="0"/>
              </a:spcAft>
              <a:buSzPts val="2800"/>
              <a:buNone/>
              <a:defRPr>
                <a:latin typeface="Asap"/>
                <a:ea typeface="Asap"/>
                <a:cs typeface="Asap"/>
                <a:sym typeface="Asap"/>
              </a:defRPr>
            </a:lvl5pPr>
            <a:lvl6pPr lvl="5">
              <a:spcBef>
                <a:spcPts val="0"/>
              </a:spcBef>
              <a:spcAft>
                <a:spcPts val="0"/>
              </a:spcAft>
              <a:buSzPts val="2800"/>
              <a:buNone/>
              <a:defRPr>
                <a:latin typeface="Asap"/>
                <a:ea typeface="Asap"/>
                <a:cs typeface="Asap"/>
                <a:sym typeface="Asap"/>
              </a:defRPr>
            </a:lvl6pPr>
            <a:lvl7pPr lvl="6">
              <a:spcBef>
                <a:spcPts val="0"/>
              </a:spcBef>
              <a:spcAft>
                <a:spcPts val="0"/>
              </a:spcAft>
              <a:buSzPts val="2800"/>
              <a:buNone/>
              <a:defRPr>
                <a:latin typeface="Asap"/>
                <a:ea typeface="Asap"/>
                <a:cs typeface="Asap"/>
                <a:sym typeface="Asap"/>
              </a:defRPr>
            </a:lvl7pPr>
            <a:lvl8pPr lvl="7">
              <a:spcBef>
                <a:spcPts val="0"/>
              </a:spcBef>
              <a:spcAft>
                <a:spcPts val="0"/>
              </a:spcAft>
              <a:buSzPts val="2800"/>
              <a:buNone/>
              <a:defRPr>
                <a:latin typeface="Asap"/>
                <a:ea typeface="Asap"/>
                <a:cs typeface="Asap"/>
                <a:sym typeface="Asap"/>
              </a:defRPr>
            </a:lvl8pPr>
            <a:lvl9pPr lvl="8">
              <a:spcBef>
                <a:spcPts val="0"/>
              </a:spcBef>
              <a:spcAft>
                <a:spcPts val="0"/>
              </a:spcAft>
              <a:buSzPts val="2800"/>
              <a:buNone/>
              <a:defRPr>
                <a:latin typeface="Asap"/>
                <a:ea typeface="Asap"/>
                <a:cs typeface="Asap"/>
                <a:sym typeface="Asap"/>
              </a:defRPr>
            </a:lvl9pPr>
          </a:lstStyle>
          <a:p>
            <a:endParaRPr/>
          </a:p>
        </p:txBody>
      </p:sp>
      <p:sp>
        <p:nvSpPr>
          <p:cNvPr id="204" name="Google Shape;204;p5"/>
          <p:cNvSpPr txBox="1">
            <a:spLocks noGrp="1"/>
          </p:cNvSpPr>
          <p:nvPr>
            <p:ph type="title" idx="4"/>
          </p:nvPr>
        </p:nvSpPr>
        <p:spPr>
          <a:xfrm>
            <a:off x="4989288" y="2493156"/>
            <a:ext cx="2854500" cy="48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atin typeface="Asap"/>
                <a:ea typeface="Asap"/>
                <a:cs typeface="Asap"/>
                <a:sym typeface="Asap"/>
              </a:defRPr>
            </a:lvl2pPr>
            <a:lvl3pPr lvl="2" rtl="0">
              <a:spcBef>
                <a:spcPts val="0"/>
              </a:spcBef>
              <a:spcAft>
                <a:spcPts val="0"/>
              </a:spcAft>
              <a:buSzPts val="2800"/>
              <a:buNone/>
              <a:defRPr>
                <a:latin typeface="Asap"/>
                <a:ea typeface="Asap"/>
                <a:cs typeface="Asap"/>
                <a:sym typeface="Asap"/>
              </a:defRPr>
            </a:lvl3pPr>
            <a:lvl4pPr lvl="3" rtl="0">
              <a:spcBef>
                <a:spcPts val="0"/>
              </a:spcBef>
              <a:spcAft>
                <a:spcPts val="0"/>
              </a:spcAft>
              <a:buSzPts val="2800"/>
              <a:buNone/>
              <a:defRPr>
                <a:latin typeface="Asap"/>
                <a:ea typeface="Asap"/>
                <a:cs typeface="Asap"/>
                <a:sym typeface="Asap"/>
              </a:defRPr>
            </a:lvl4pPr>
            <a:lvl5pPr lvl="4" rtl="0">
              <a:spcBef>
                <a:spcPts val="0"/>
              </a:spcBef>
              <a:spcAft>
                <a:spcPts val="0"/>
              </a:spcAft>
              <a:buSzPts val="2800"/>
              <a:buNone/>
              <a:defRPr>
                <a:latin typeface="Asap"/>
                <a:ea typeface="Asap"/>
                <a:cs typeface="Asap"/>
                <a:sym typeface="Asap"/>
              </a:defRPr>
            </a:lvl5pPr>
            <a:lvl6pPr lvl="5" rtl="0">
              <a:spcBef>
                <a:spcPts val="0"/>
              </a:spcBef>
              <a:spcAft>
                <a:spcPts val="0"/>
              </a:spcAft>
              <a:buSzPts val="2800"/>
              <a:buNone/>
              <a:defRPr>
                <a:latin typeface="Asap"/>
                <a:ea typeface="Asap"/>
                <a:cs typeface="Asap"/>
                <a:sym typeface="Asap"/>
              </a:defRPr>
            </a:lvl6pPr>
            <a:lvl7pPr lvl="6" rtl="0">
              <a:spcBef>
                <a:spcPts val="0"/>
              </a:spcBef>
              <a:spcAft>
                <a:spcPts val="0"/>
              </a:spcAft>
              <a:buSzPts val="2800"/>
              <a:buNone/>
              <a:defRPr>
                <a:latin typeface="Asap"/>
                <a:ea typeface="Asap"/>
                <a:cs typeface="Asap"/>
                <a:sym typeface="Asap"/>
              </a:defRPr>
            </a:lvl7pPr>
            <a:lvl8pPr lvl="7" rtl="0">
              <a:spcBef>
                <a:spcPts val="0"/>
              </a:spcBef>
              <a:spcAft>
                <a:spcPts val="0"/>
              </a:spcAft>
              <a:buSzPts val="2800"/>
              <a:buNone/>
              <a:defRPr>
                <a:latin typeface="Asap"/>
                <a:ea typeface="Asap"/>
                <a:cs typeface="Asap"/>
                <a:sym typeface="Asap"/>
              </a:defRPr>
            </a:lvl8pPr>
            <a:lvl9pPr lvl="8" rtl="0">
              <a:spcBef>
                <a:spcPts val="0"/>
              </a:spcBef>
              <a:spcAft>
                <a:spcPts val="0"/>
              </a:spcAft>
              <a:buSzPts val="2800"/>
              <a:buNone/>
              <a:defRPr>
                <a:latin typeface="Asap"/>
                <a:ea typeface="Asap"/>
                <a:cs typeface="Asap"/>
                <a:sym typeface="Asap"/>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9"/>
        <p:cNvGrpSpPr/>
        <p:nvPr/>
      </p:nvGrpSpPr>
      <p:grpSpPr>
        <a:xfrm>
          <a:off x="0" y="0"/>
          <a:ext cx="0" cy="0"/>
          <a:chOff x="0" y="0"/>
          <a:chExt cx="0" cy="0"/>
        </a:xfrm>
      </p:grpSpPr>
      <p:pic>
        <p:nvPicPr>
          <p:cNvPr id="260" name="Google Shape;260;p8"/>
          <p:cNvPicPr preferRelativeResize="0"/>
          <p:nvPr/>
        </p:nvPicPr>
        <p:blipFill>
          <a:blip r:embed="rId2">
            <a:alphaModFix/>
          </a:blip>
          <a:stretch>
            <a:fillRect/>
          </a:stretch>
        </p:blipFill>
        <p:spPr>
          <a:xfrm rot="10800000">
            <a:off x="5351" y="-1250"/>
            <a:ext cx="9153224" cy="5143500"/>
          </a:xfrm>
          <a:prstGeom prst="rect">
            <a:avLst/>
          </a:prstGeom>
          <a:noFill/>
          <a:ln>
            <a:noFill/>
          </a:ln>
          <a:effectLst>
            <a:outerShdw blurRad="185738" dist="190500" dir="5520000" algn="bl" rotWithShape="0">
              <a:srgbClr val="000000">
                <a:alpha val="87000"/>
              </a:srgbClr>
            </a:outerShdw>
          </a:effectLst>
        </p:spPr>
      </p:pic>
      <p:sp>
        <p:nvSpPr>
          <p:cNvPr id="261" name="Google Shape;261;p8"/>
          <p:cNvSpPr/>
          <p:nvPr/>
        </p:nvSpPr>
        <p:spPr>
          <a:xfrm>
            <a:off x="717425" y="2310700"/>
            <a:ext cx="7709155" cy="2084898"/>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8"/>
          <p:cNvSpPr/>
          <p:nvPr/>
        </p:nvSpPr>
        <p:spPr>
          <a:xfrm>
            <a:off x="-29200" y="-27650"/>
            <a:ext cx="9201600" cy="1858500"/>
          </a:xfrm>
          <a:custGeom>
            <a:avLst/>
            <a:gdLst/>
            <a:ahLst/>
            <a:cxnLst/>
            <a:rect l="l" t="t" r="r" b="b"/>
            <a:pathLst>
              <a:path w="368064" h="89826" extrusionOk="0">
                <a:moveTo>
                  <a:pt x="368064" y="28160"/>
                </a:moveTo>
                <a:lnTo>
                  <a:pt x="829" y="89826"/>
                </a:lnTo>
                <a:lnTo>
                  <a:pt x="0" y="0"/>
                </a:lnTo>
                <a:lnTo>
                  <a:pt x="367511" y="749"/>
                </a:lnTo>
                <a:close/>
              </a:path>
            </a:pathLst>
          </a:custGeom>
          <a:gradFill>
            <a:gsLst>
              <a:gs pos="0">
                <a:schemeClr val="accent1"/>
              </a:gs>
              <a:gs pos="100000">
                <a:schemeClr val="lt2"/>
              </a:gs>
            </a:gsLst>
            <a:lin ang="8100019" scaled="0"/>
          </a:gradFill>
          <a:ln>
            <a:noFill/>
          </a:ln>
        </p:spPr>
      </p:sp>
      <p:sp>
        <p:nvSpPr>
          <p:cNvPr id="263" name="Google Shape;263;p8"/>
          <p:cNvSpPr txBox="1">
            <a:spLocks noGrp="1"/>
          </p:cNvSpPr>
          <p:nvPr>
            <p:ph type="title"/>
          </p:nvPr>
        </p:nvSpPr>
        <p:spPr>
          <a:xfrm>
            <a:off x="1479425" y="1881750"/>
            <a:ext cx="4831200" cy="1356000"/>
          </a:xfrm>
          <a:prstGeom prst="rect">
            <a:avLst/>
          </a:prstGeom>
        </p:spPr>
        <p:txBody>
          <a:bodyPr spcFirstLastPara="1" wrap="square" lIns="91425" tIns="91425" rIns="91425" bIns="91425" anchor="t" anchorCtr="0">
            <a:noAutofit/>
          </a:bodyPr>
          <a:lstStyle>
            <a:lvl1pPr lvl="0">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264" name="Google Shape;264;p8"/>
          <p:cNvSpPr txBox="1">
            <a:spLocks noGrp="1"/>
          </p:cNvSpPr>
          <p:nvPr>
            <p:ph type="subTitle" idx="1"/>
          </p:nvPr>
        </p:nvSpPr>
        <p:spPr>
          <a:xfrm>
            <a:off x="1479425" y="3361200"/>
            <a:ext cx="5811600" cy="11238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65" name="Google Shape;265;p8"/>
          <p:cNvSpPr/>
          <p:nvPr/>
        </p:nvSpPr>
        <p:spPr>
          <a:xfrm rot="-6069498">
            <a:off x="350141" y="2980646"/>
            <a:ext cx="993146" cy="1003362"/>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8"/>
          <p:cNvSpPr/>
          <p:nvPr/>
        </p:nvSpPr>
        <p:spPr>
          <a:xfrm rot="6740761">
            <a:off x="7557310" y="3623747"/>
            <a:ext cx="1035808" cy="1046463"/>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8"/>
          <p:cNvSpPr/>
          <p:nvPr/>
        </p:nvSpPr>
        <p:spPr>
          <a:xfrm rot="2930920">
            <a:off x="5690536" y="1247273"/>
            <a:ext cx="1709759" cy="1727452"/>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 name="Google Shape;268;p8"/>
          <p:cNvGrpSpPr/>
          <p:nvPr/>
        </p:nvGrpSpPr>
        <p:grpSpPr>
          <a:xfrm>
            <a:off x="8630549" y="2324491"/>
            <a:ext cx="189958" cy="642761"/>
            <a:chOff x="790510" y="3153550"/>
            <a:chExt cx="189958" cy="642761"/>
          </a:xfrm>
        </p:grpSpPr>
        <p:sp>
          <p:nvSpPr>
            <p:cNvPr id="269" name="Google Shape;269;p8"/>
            <p:cNvSpPr/>
            <p:nvPr/>
          </p:nvSpPr>
          <p:spPr>
            <a:xfrm>
              <a:off x="943917" y="3153821"/>
              <a:ext cx="30486" cy="26913"/>
            </a:xfrm>
            <a:custGeom>
              <a:avLst/>
              <a:gdLst/>
              <a:ahLst/>
              <a:cxnLst/>
              <a:rect l="l" t="t" r="r" b="b"/>
              <a:pathLst>
                <a:path w="1126" h="994" extrusionOk="0">
                  <a:moveTo>
                    <a:pt x="640" y="1"/>
                  </a:moveTo>
                  <a:cubicBezTo>
                    <a:pt x="522" y="1"/>
                    <a:pt x="403" y="45"/>
                    <a:pt x="305" y="143"/>
                  </a:cubicBezTo>
                  <a:cubicBezTo>
                    <a:pt x="1" y="447"/>
                    <a:pt x="214" y="994"/>
                    <a:pt x="639" y="994"/>
                  </a:cubicBezTo>
                  <a:cubicBezTo>
                    <a:pt x="913" y="994"/>
                    <a:pt x="1126" y="751"/>
                    <a:pt x="1126" y="508"/>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8"/>
            <p:cNvSpPr/>
            <p:nvPr/>
          </p:nvSpPr>
          <p:spPr>
            <a:xfrm>
              <a:off x="945568" y="3222537"/>
              <a:ext cx="34900" cy="26588"/>
            </a:xfrm>
            <a:custGeom>
              <a:avLst/>
              <a:gdLst/>
              <a:ahLst/>
              <a:cxnLst/>
              <a:rect l="l" t="t" r="r" b="b"/>
              <a:pathLst>
                <a:path w="1289" h="982" extrusionOk="0">
                  <a:moveTo>
                    <a:pt x="660" y="1"/>
                  </a:moveTo>
                  <a:cubicBezTo>
                    <a:pt x="634" y="1"/>
                    <a:pt x="607" y="3"/>
                    <a:pt x="578" y="6"/>
                  </a:cubicBezTo>
                  <a:cubicBezTo>
                    <a:pt x="1" y="36"/>
                    <a:pt x="1" y="918"/>
                    <a:pt x="578" y="979"/>
                  </a:cubicBezTo>
                  <a:cubicBezTo>
                    <a:pt x="597" y="980"/>
                    <a:pt x="616" y="981"/>
                    <a:pt x="634" y="981"/>
                  </a:cubicBezTo>
                  <a:cubicBezTo>
                    <a:pt x="1280" y="981"/>
                    <a:pt x="1289"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8"/>
            <p:cNvSpPr/>
            <p:nvPr/>
          </p:nvSpPr>
          <p:spPr>
            <a:xfrm>
              <a:off x="943917" y="3290441"/>
              <a:ext cx="30486" cy="26913"/>
            </a:xfrm>
            <a:custGeom>
              <a:avLst/>
              <a:gdLst/>
              <a:ahLst/>
              <a:cxnLst/>
              <a:rect l="l" t="t" r="r" b="b"/>
              <a:pathLst>
                <a:path w="1126" h="994" extrusionOk="0">
                  <a:moveTo>
                    <a:pt x="640" y="0"/>
                  </a:moveTo>
                  <a:cubicBezTo>
                    <a:pt x="522" y="0"/>
                    <a:pt x="403" y="45"/>
                    <a:pt x="305" y="142"/>
                  </a:cubicBezTo>
                  <a:cubicBezTo>
                    <a:pt x="1" y="446"/>
                    <a:pt x="214" y="994"/>
                    <a:pt x="639" y="994"/>
                  </a:cubicBezTo>
                  <a:cubicBezTo>
                    <a:pt x="913" y="994"/>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8"/>
            <p:cNvSpPr/>
            <p:nvPr/>
          </p:nvSpPr>
          <p:spPr>
            <a:xfrm>
              <a:off x="943917" y="3358751"/>
              <a:ext cx="30486" cy="26913"/>
            </a:xfrm>
            <a:custGeom>
              <a:avLst/>
              <a:gdLst/>
              <a:ahLst/>
              <a:cxnLst/>
              <a:rect l="l" t="t" r="r" b="b"/>
              <a:pathLst>
                <a:path w="1126" h="994" extrusionOk="0">
                  <a:moveTo>
                    <a:pt x="640" y="0"/>
                  </a:moveTo>
                  <a:cubicBezTo>
                    <a:pt x="522" y="0"/>
                    <a:pt x="403" y="45"/>
                    <a:pt x="305" y="142"/>
                  </a:cubicBezTo>
                  <a:cubicBezTo>
                    <a:pt x="1" y="446"/>
                    <a:pt x="214" y="993"/>
                    <a:pt x="639" y="993"/>
                  </a:cubicBezTo>
                  <a:cubicBezTo>
                    <a:pt x="913" y="993"/>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8"/>
            <p:cNvSpPr/>
            <p:nvPr/>
          </p:nvSpPr>
          <p:spPr>
            <a:xfrm>
              <a:off x="945568" y="3427549"/>
              <a:ext cx="34900" cy="26479"/>
            </a:xfrm>
            <a:custGeom>
              <a:avLst/>
              <a:gdLst/>
              <a:ahLst/>
              <a:cxnLst/>
              <a:rect l="l" t="t" r="r" b="b"/>
              <a:pathLst>
                <a:path w="1289" h="978" extrusionOk="0">
                  <a:moveTo>
                    <a:pt x="636" y="0"/>
                  </a:moveTo>
                  <a:cubicBezTo>
                    <a:pt x="617" y="0"/>
                    <a:pt x="598" y="1"/>
                    <a:pt x="578" y="3"/>
                  </a:cubicBezTo>
                  <a:cubicBezTo>
                    <a:pt x="1" y="33"/>
                    <a:pt x="1" y="914"/>
                    <a:pt x="578" y="975"/>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8"/>
            <p:cNvSpPr/>
            <p:nvPr/>
          </p:nvSpPr>
          <p:spPr>
            <a:xfrm>
              <a:off x="945568" y="3495832"/>
              <a:ext cx="34900" cy="26506"/>
            </a:xfrm>
            <a:custGeom>
              <a:avLst/>
              <a:gdLst/>
              <a:ahLst/>
              <a:cxnLst/>
              <a:rect l="l" t="t" r="r" b="b"/>
              <a:pathLst>
                <a:path w="1289" h="979" extrusionOk="0">
                  <a:moveTo>
                    <a:pt x="636" y="1"/>
                  </a:moveTo>
                  <a:cubicBezTo>
                    <a:pt x="617" y="1"/>
                    <a:pt x="598" y="2"/>
                    <a:pt x="578" y="3"/>
                  </a:cubicBezTo>
                  <a:cubicBezTo>
                    <a:pt x="1" y="34"/>
                    <a:pt x="1" y="915"/>
                    <a:pt x="578" y="976"/>
                  </a:cubicBezTo>
                  <a:cubicBezTo>
                    <a:pt x="598" y="978"/>
                    <a:pt x="617" y="979"/>
                    <a:pt x="636" y="979"/>
                  </a:cubicBezTo>
                  <a:cubicBezTo>
                    <a:pt x="1288" y="979"/>
                    <a:pt x="1288"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8"/>
            <p:cNvSpPr/>
            <p:nvPr/>
          </p:nvSpPr>
          <p:spPr>
            <a:xfrm>
              <a:off x="943917" y="3563628"/>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8"/>
            <p:cNvSpPr/>
            <p:nvPr/>
          </p:nvSpPr>
          <p:spPr>
            <a:xfrm>
              <a:off x="943917" y="3631965"/>
              <a:ext cx="30486" cy="26913"/>
            </a:xfrm>
            <a:custGeom>
              <a:avLst/>
              <a:gdLst/>
              <a:ahLst/>
              <a:cxnLst/>
              <a:rect l="l" t="t" r="r" b="b"/>
              <a:pathLst>
                <a:path w="1126" h="994" extrusionOk="0">
                  <a:moveTo>
                    <a:pt x="640" y="1"/>
                  </a:moveTo>
                  <a:cubicBezTo>
                    <a:pt x="522" y="1"/>
                    <a:pt x="403" y="45"/>
                    <a:pt x="305" y="143"/>
                  </a:cubicBezTo>
                  <a:cubicBezTo>
                    <a:pt x="1" y="477"/>
                    <a:pt x="214" y="994"/>
                    <a:pt x="639" y="994"/>
                  </a:cubicBezTo>
                  <a:cubicBezTo>
                    <a:pt x="913" y="994"/>
                    <a:pt x="1126" y="781"/>
                    <a:pt x="1126" y="507"/>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8"/>
            <p:cNvSpPr/>
            <p:nvPr/>
          </p:nvSpPr>
          <p:spPr>
            <a:xfrm>
              <a:off x="945568" y="3700763"/>
              <a:ext cx="34900" cy="26479"/>
            </a:xfrm>
            <a:custGeom>
              <a:avLst/>
              <a:gdLst/>
              <a:ahLst/>
              <a:cxnLst/>
              <a:rect l="l" t="t" r="r" b="b"/>
              <a:pathLst>
                <a:path w="1289" h="978" extrusionOk="0">
                  <a:moveTo>
                    <a:pt x="636" y="0"/>
                  </a:moveTo>
                  <a:cubicBezTo>
                    <a:pt x="617" y="0"/>
                    <a:pt x="598" y="1"/>
                    <a:pt x="578" y="3"/>
                  </a:cubicBezTo>
                  <a:cubicBezTo>
                    <a:pt x="1" y="33"/>
                    <a:pt x="1" y="915"/>
                    <a:pt x="578" y="976"/>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8"/>
            <p:cNvSpPr/>
            <p:nvPr/>
          </p:nvSpPr>
          <p:spPr>
            <a:xfrm>
              <a:off x="943917" y="3769371"/>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8"/>
            <p:cNvSpPr/>
            <p:nvPr/>
          </p:nvSpPr>
          <p:spPr>
            <a:xfrm>
              <a:off x="897023" y="3153550"/>
              <a:ext cx="27183" cy="27183"/>
            </a:xfrm>
            <a:custGeom>
              <a:avLst/>
              <a:gdLst/>
              <a:ahLst/>
              <a:cxnLst/>
              <a:rect l="l" t="t" r="r" b="b"/>
              <a:pathLst>
                <a:path w="1004" h="1004" extrusionOk="0">
                  <a:moveTo>
                    <a:pt x="487" y="1"/>
                  </a:moveTo>
                  <a:cubicBezTo>
                    <a:pt x="243" y="1"/>
                    <a:pt x="0" y="244"/>
                    <a:pt x="0" y="518"/>
                  </a:cubicBezTo>
                  <a:cubicBezTo>
                    <a:pt x="0" y="761"/>
                    <a:pt x="243" y="1004"/>
                    <a:pt x="487" y="1004"/>
                  </a:cubicBezTo>
                  <a:cubicBezTo>
                    <a:pt x="760" y="1004"/>
                    <a:pt x="1003" y="761"/>
                    <a:pt x="1003" y="518"/>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8"/>
            <p:cNvSpPr/>
            <p:nvPr/>
          </p:nvSpPr>
          <p:spPr>
            <a:xfrm>
              <a:off x="897023" y="3221860"/>
              <a:ext cx="27183" cy="27183"/>
            </a:xfrm>
            <a:custGeom>
              <a:avLst/>
              <a:gdLst/>
              <a:ahLst/>
              <a:cxnLst/>
              <a:rect l="l" t="t" r="r" b="b"/>
              <a:pathLst>
                <a:path w="1004" h="1004" extrusionOk="0">
                  <a:moveTo>
                    <a:pt x="487" y="1"/>
                  </a:moveTo>
                  <a:cubicBezTo>
                    <a:pt x="243" y="1"/>
                    <a:pt x="0" y="244"/>
                    <a:pt x="0" y="517"/>
                  </a:cubicBezTo>
                  <a:cubicBezTo>
                    <a:pt x="0" y="791"/>
                    <a:pt x="243" y="1004"/>
                    <a:pt x="487" y="1004"/>
                  </a:cubicBezTo>
                  <a:cubicBezTo>
                    <a:pt x="760" y="1004"/>
                    <a:pt x="1003" y="791"/>
                    <a:pt x="1003" y="517"/>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8"/>
            <p:cNvSpPr/>
            <p:nvPr/>
          </p:nvSpPr>
          <p:spPr>
            <a:xfrm>
              <a:off x="892907" y="3290441"/>
              <a:ext cx="31299" cy="26913"/>
            </a:xfrm>
            <a:custGeom>
              <a:avLst/>
              <a:gdLst/>
              <a:ahLst/>
              <a:cxnLst/>
              <a:rect l="l" t="t" r="r" b="b"/>
              <a:pathLst>
                <a:path w="1156" h="994" extrusionOk="0">
                  <a:moveTo>
                    <a:pt x="647" y="0"/>
                  </a:moveTo>
                  <a:cubicBezTo>
                    <a:pt x="525" y="0"/>
                    <a:pt x="402" y="45"/>
                    <a:pt x="304" y="142"/>
                  </a:cubicBezTo>
                  <a:cubicBezTo>
                    <a:pt x="0" y="446"/>
                    <a:pt x="213" y="994"/>
                    <a:pt x="669" y="994"/>
                  </a:cubicBezTo>
                  <a:cubicBezTo>
                    <a:pt x="912" y="994"/>
                    <a:pt x="1155" y="781"/>
                    <a:pt x="1155" y="507"/>
                  </a:cubicBezTo>
                  <a:cubicBezTo>
                    <a:pt x="1155" y="198"/>
                    <a:pt x="903" y="0"/>
                    <a:pt x="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8"/>
            <p:cNvSpPr/>
            <p:nvPr/>
          </p:nvSpPr>
          <p:spPr>
            <a:xfrm>
              <a:off x="897023" y="3358481"/>
              <a:ext cx="27183" cy="27183"/>
            </a:xfrm>
            <a:custGeom>
              <a:avLst/>
              <a:gdLst/>
              <a:ahLst/>
              <a:cxnLst/>
              <a:rect l="l" t="t" r="r" b="b"/>
              <a:pathLst>
                <a:path w="1004" h="1004" extrusionOk="0">
                  <a:moveTo>
                    <a:pt x="487" y="0"/>
                  </a:moveTo>
                  <a:cubicBezTo>
                    <a:pt x="243" y="0"/>
                    <a:pt x="0" y="244"/>
                    <a:pt x="0" y="517"/>
                  </a:cubicBezTo>
                  <a:cubicBezTo>
                    <a:pt x="0" y="791"/>
                    <a:pt x="243" y="1003"/>
                    <a:pt x="487" y="1003"/>
                  </a:cubicBezTo>
                  <a:cubicBezTo>
                    <a:pt x="760" y="1003"/>
                    <a:pt x="1003" y="791"/>
                    <a:pt x="1003" y="517"/>
                  </a:cubicBezTo>
                  <a:cubicBezTo>
                    <a:pt x="100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8"/>
            <p:cNvSpPr/>
            <p:nvPr/>
          </p:nvSpPr>
          <p:spPr>
            <a:xfrm>
              <a:off x="894559" y="3427549"/>
              <a:ext cx="34900" cy="26479"/>
            </a:xfrm>
            <a:custGeom>
              <a:avLst/>
              <a:gdLst/>
              <a:ahLst/>
              <a:cxnLst/>
              <a:rect l="l" t="t" r="r" b="b"/>
              <a:pathLst>
                <a:path w="1289" h="978" extrusionOk="0">
                  <a:moveTo>
                    <a:pt x="663" y="0"/>
                  </a:moveTo>
                  <a:cubicBezTo>
                    <a:pt x="645" y="0"/>
                    <a:pt x="627" y="1"/>
                    <a:pt x="608" y="3"/>
                  </a:cubicBezTo>
                  <a:cubicBezTo>
                    <a:pt x="0" y="33"/>
                    <a:pt x="0" y="914"/>
                    <a:pt x="608" y="975"/>
                  </a:cubicBezTo>
                  <a:cubicBezTo>
                    <a:pt x="627" y="977"/>
                    <a:pt x="645" y="978"/>
                    <a:pt x="663" y="978"/>
                  </a:cubicBezTo>
                  <a:cubicBezTo>
                    <a:pt x="1289" y="978"/>
                    <a:pt x="1289" y="0"/>
                    <a:pt x="6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8"/>
            <p:cNvSpPr/>
            <p:nvPr/>
          </p:nvSpPr>
          <p:spPr>
            <a:xfrm>
              <a:off x="897023" y="3495913"/>
              <a:ext cx="27183" cy="26371"/>
            </a:xfrm>
            <a:custGeom>
              <a:avLst/>
              <a:gdLst/>
              <a:ahLst/>
              <a:cxnLst/>
              <a:rect l="l" t="t" r="r" b="b"/>
              <a:pathLst>
                <a:path w="1004" h="974"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8"/>
            <p:cNvSpPr/>
            <p:nvPr/>
          </p:nvSpPr>
          <p:spPr>
            <a:xfrm>
              <a:off x="897023" y="3564224"/>
              <a:ext cx="27183" cy="26344"/>
            </a:xfrm>
            <a:custGeom>
              <a:avLst/>
              <a:gdLst/>
              <a:ahLst/>
              <a:cxnLst/>
              <a:rect l="l" t="t" r="r" b="b"/>
              <a:pathLst>
                <a:path w="1004" h="973"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8"/>
            <p:cNvSpPr/>
            <p:nvPr/>
          </p:nvSpPr>
          <p:spPr>
            <a:xfrm>
              <a:off x="897023" y="3632534"/>
              <a:ext cx="27183" cy="26344"/>
            </a:xfrm>
            <a:custGeom>
              <a:avLst/>
              <a:gdLst/>
              <a:ahLst/>
              <a:cxnLst/>
              <a:rect l="l" t="t" r="r" b="b"/>
              <a:pathLst>
                <a:path w="1004" h="973" extrusionOk="0">
                  <a:moveTo>
                    <a:pt x="487" y="0"/>
                  </a:moveTo>
                  <a:cubicBezTo>
                    <a:pt x="243" y="0"/>
                    <a:pt x="0" y="213"/>
                    <a:pt x="0" y="486"/>
                  </a:cubicBezTo>
                  <a:cubicBezTo>
                    <a:pt x="0" y="760"/>
                    <a:pt x="243" y="973"/>
                    <a:pt x="487" y="973"/>
                  </a:cubicBezTo>
                  <a:cubicBezTo>
                    <a:pt x="760" y="973"/>
                    <a:pt x="1003" y="760"/>
                    <a:pt x="1003" y="486"/>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8"/>
            <p:cNvSpPr/>
            <p:nvPr/>
          </p:nvSpPr>
          <p:spPr>
            <a:xfrm>
              <a:off x="897023" y="3700817"/>
              <a:ext cx="27183" cy="26371"/>
            </a:xfrm>
            <a:custGeom>
              <a:avLst/>
              <a:gdLst/>
              <a:ahLst/>
              <a:cxnLst/>
              <a:rect l="l" t="t" r="r" b="b"/>
              <a:pathLst>
                <a:path w="1004" h="974" extrusionOk="0">
                  <a:moveTo>
                    <a:pt x="487" y="1"/>
                  </a:moveTo>
                  <a:cubicBezTo>
                    <a:pt x="243" y="1"/>
                    <a:pt x="0" y="214"/>
                    <a:pt x="0" y="487"/>
                  </a:cubicBezTo>
                  <a:cubicBezTo>
                    <a:pt x="0" y="761"/>
                    <a:pt x="243" y="974"/>
                    <a:pt x="487" y="974"/>
                  </a:cubicBezTo>
                  <a:cubicBezTo>
                    <a:pt x="760" y="974"/>
                    <a:pt x="1003" y="761"/>
                    <a:pt x="1003" y="487"/>
                  </a:cubicBezTo>
                  <a:cubicBezTo>
                    <a:pt x="100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8"/>
            <p:cNvSpPr/>
            <p:nvPr/>
          </p:nvSpPr>
          <p:spPr>
            <a:xfrm>
              <a:off x="892907" y="3769371"/>
              <a:ext cx="31299" cy="26940"/>
            </a:xfrm>
            <a:custGeom>
              <a:avLst/>
              <a:gdLst/>
              <a:ahLst/>
              <a:cxnLst/>
              <a:rect l="l" t="t" r="r" b="b"/>
              <a:pathLst>
                <a:path w="1156" h="995" extrusionOk="0">
                  <a:moveTo>
                    <a:pt x="651" y="1"/>
                  </a:moveTo>
                  <a:cubicBezTo>
                    <a:pt x="528" y="1"/>
                    <a:pt x="403" y="45"/>
                    <a:pt x="304" y="144"/>
                  </a:cubicBezTo>
                  <a:cubicBezTo>
                    <a:pt x="0" y="448"/>
                    <a:pt x="213" y="995"/>
                    <a:pt x="669" y="995"/>
                  </a:cubicBezTo>
                  <a:cubicBezTo>
                    <a:pt x="912" y="995"/>
                    <a:pt x="1155" y="752"/>
                    <a:pt x="1155" y="478"/>
                  </a:cubicBezTo>
                  <a:cubicBezTo>
                    <a:pt x="1155" y="191"/>
                    <a:pt x="906"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8"/>
            <p:cNvSpPr/>
            <p:nvPr/>
          </p:nvSpPr>
          <p:spPr>
            <a:xfrm>
              <a:off x="846826" y="3153550"/>
              <a:ext cx="26344" cy="27183"/>
            </a:xfrm>
            <a:custGeom>
              <a:avLst/>
              <a:gdLst/>
              <a:ahLst/>
              <a:cxnLst/>
              <a:rect l="l" t="t" r="r" b="b"/>
              <a:pathLst>
                <a:path w="973" h="1004" extrusionOk="0">
                  <a:moveTo>
                    <a:pt x="487" y="1"/>
                  </a:moveTo>
                  <a:cubicBezTo>
                    <a:pt x="213" y="1"/>
                    <a:pt x="0" y="244"/>
                    <a:pt x="0" y="518"/>
                  </a:cubicBezTo>
                  <a:cubicBezTo>
                    <a:pt x="0" y="761"/>
                    <a:pt x="213" y="1004"/>
                    <a:pt x="487" y="1004"/>
                  </a:cubicBezTo>
                  <a:cubicBezTo>
                    <a:pt x="760" y="1004"/>
                    <a:pt x="973" y="761"/>
                    <a:pt x="973" y="518"/>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8"/>
            <p:cNvSpPr/>
            <p:nvPr/>
          </p:nvSpPr>
          <p:spPr>
            <a:xfrm>
              <a:off x="846826" y="3221860"/>
              <a:ext cx="26344" cy="27183"/>
            </a:xfrm>
            <a:custGeom>
              <a:avLst/>
              <a:gdLst/>
              <a:ahLst/>
              <a:cxnLst/>
              <a:rect l="l" t="t" r="r" b="b"/>
              <a:pathLst>
                <a:path w="973" h="1004" extrusionOk="0">
                  <a:moveTo>
                    <a:pt x="487" y="1"/>
                  </a:moveTo>
                  <a:cubicBezTo>
                    <a:pt x="213" y="1"/>
                    <a:pt x="0" y="244"/>
                    <a:pt x="0" y="517"/>
                  </a:cubicBezTo>
                  <a:cubicBezTo>
                    <a:pt x="0" y="791"/>
                    <a:pt x="213" y="1004"/>
                    <a:pt x="487" y="1004"/>
                  </a:cubicBezTo>
                  <a:cubicBezTo>
                    <a:pt x="760" y="1004"/>
                    <a:pt x="973" y="791"/>
                    <a:pt x="973" y="517"/>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8"/>
            <p:cNvSpPr/>
            <p:nvPr/>
          </p:nvSpPr>
          <p:spPr>
            <a:xfrm>
              <a:off x="841871" y="3290441"/>
              <a:ext cx="31299" cy="26913"/>
            </a:xfrm>
            <a:custGeom>
              <a:avLst/>
              <a:gdLst/>
              <a:ahLst/>
              <a:cxnLst/>
              <a:rect l="l" t="t" r="r" b="b"/>
              <a:pathLst>
                <a:path w="1156" h="994" extrusionOk="0">
                  <a:moveTo>
                    <a:pt x="661" y="0"/>
                  </a:moveTo>
                  <a:cubicBezTo>
                    <a:pt x="539" y="0"/>
                    <a:pt x="412" y="45"/>
                    <a:pt x="305" y="142"/>
                  </a:cubicBezTo>
                  <a:cubicBezTo>
                    <a:pt x="1" y="446"/>
                    <a:pt x="244" y="994"/>
                    <a:pt x="670" y="994"/>
                  </a:cubicBezTo>
                  <a:cubicBezTo>
                    <a:pt x="943" y="994"/>
                    <a:pt x="1156" y="75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8"/>
            <p:cNvSpPr/>
            <p:nvPr/>
          </p:nvSpPr>
          <p:spPr>
            <a:xfrm>
              <a:off x="846826" y="3358481"/>
              <a:ext cx="26344" cy="27183"/>
            </a:xfrm>
            <a:custGeom>
              <a:avLst/>
              <a:gdLst/>
              <a:ahLst/>
              <a:cxnLst/>
              <a:rect l="l" t="t" r="r" b="b"/>
              <a:pathLst>
                <a:path w="973" h="1004" extrusionOk="0">
                  <a:moveTo>
                    <a:pt x="487" y="0"/>
                  </a:moveTo>
                  <a:cubicBezTo>
                    <a:pt x="213" y="0"/>
                    <a:pt x="0" y="244"/>
                    <a:pt x="0" y="517"/>
                  </a:cubicBezTo>
                  <a:cubicBezTo>
                    <a:pt x="0" y="791"/>
                    <a:pt x="213" y="1003"/>
                    <a:pt x="487" y="1003"/>
                  </a:cubicBezTo>
                  <a:cubicBezTo>
                    <a:pt x="760" y="1003"/>
                    <a:pt x="973" y="791"/>
                    <a:pt x="973" y="517"/>
                  </a:cubicBezTo>
                  <a:cubicBezTo>
                    <a:pt x="97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841871" y="3427062"/>
              <a:ext cx="31299" cy="26913"/>
            </a:xfrm>
            <a:custGeom>
              <a:avLst/>
              <a:gdLst/>
              <a:ahLst/>
              <a:cxnLst/>
              <a:rect l="l" t="t" r="r" b="b"/>
              <a:pathLst>
                <a:path w="1156" h="994" extrusionOk="0">
                  <a:moveTo>
                    <a:pt x="661" y="0"/>
                  </a:moveTo>
                  <a:cubicBezTo>
                    <a:pt x="539" y="0"/>
                    <a:pt x="412" y="44"/>
                    <a:pt x="305" y="142"/>
                  </a:cubicBezTo>
                  <a:cubicBezTo>
                    <a:pt x="1" y="446"/>
                    <a:pt x="244" y="993"/>
                    <a:pt x="670" y="993"/>
                  </a:cubicBezTo>
                  <a:cubicBezTo>
                    <a:pt x="943" y="993"/>
                    <a:pt x="1156" y="78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846826" y="3495913"/>
              <a:ext cx="26344" cy="26371"/>
            </a:xfrm>
            <a:custGeom>
              <a:avLst/>
              <a:gdLst/>
              <a:ahLst/>
              <a:cxnLst/>
              <a:rect l="l" t="t" r="r" b="b"/>
              <a:pathLst>
                <a:path w="973" h="974"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846826" y="3564224"/>
              <a:ext cx="26344" cy="26344"/>
            </a:xfrm>
            <a:custGeom>
              <a:avLst/>
              <a:gdLst/>
              <a:ahLst/>
              <a:cxnLst/>
              <a:rect l="l" t="t" r="r" b="b"/>
              <a:pathLst>
                <a:path w="973" h="973"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846826" y="3632534"/>
              <a:ext cx="26344" cy="26344"/>
            </a:xfrm>
            <a:custGeom>
              <a:avLst/>
              <a:gdLst/>
              <a:ahLst/>
              <a:cxnLst/>
              <a:rect l="l" t="t" r="r" b="b"/>
              <a:pathLst>
                <a:path w="973" h="973" extrusionOk="0">
                  <a:moveTo>
                    <a:pt x="487" y="0"/>
                  </a:moveTo>
                  <a:cubicBezTo>
                    <a:pt x="213" y="0"/>
                    <a:pt x="0" y="213"/>
                    <a:pt x="0" y="486"/>
                  </a:cubicBezTo>
                  <a:cubicBezTo>
                    <a:pt x="0" y="760"/>
                    <a:pt x="213" y="973"/>
                    <a:pt x="487" y="973"/>
                  </a:cubicBezTo>
                  <a:cubicBezTo>
                    <a:pt x="760" y="973"/>
                    <a:pt x="973" y="760"/>
                    <a:pt x="973" y="486"/>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846826" y="3700817"/>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841871" y="3769371"/>
              <a:ext cx="31299" cy="26940"/>
            </a:xfrm>
            <a:custGeom>
              <a:avLst/>
              <a:gdLst/>
              <a:ahLst/>
              <a:cxnLst/>
              <a:rect l="l" t="t" r="r" b="b"/>
              <a:pathLst>
                <a:path w="1156" h="995" extrusionOk="0">
                  <a:moveTo>
                    <a:pt x="665" y="1"/>
                  </a:moveTo>
                  <a:cubicBezTo>
                    <a:pt x="542" y="1"/>
                    <a:pt x="414" y="45"/>
                    <a:pt x="305" y="144"/>
                  </a:cubicBezTo>
                  <a:cubicBezTo>
                    <a:pt x="1" y="448"/>
                    <a:pt x="244" y="995"/>
                    <a:pt x="670" y="995"/>
                  </a:cubicBezTo>
                  <a:cubicBezTo>
                    <a:pt x="943" y="964"/>
                    <a:pt x="1156" y="752"/>
                    <a:pt x="1156" y="478"/>
                  </a:cubicBezTo>
                  <a:cubicBezTo>
                    <a:pt x="1156" y="191"/>
                    <a:pt x="921" y="1"/>
                    <a:pt x="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790510" y="3154227"/>
              <a:ext cx="34927" cy="26588"/>
            </a:xfrm>
            <a:custGeom>
              <a:avLst/>
              <a:gdLst/>
              <a:ahLst/>
              <a:cxnLst/>
              <a:rect l="l" t="t" r="r" b="b"/>
              <a:pathLst>
                <a:path w="1290" h="982" extrusionOk="0">
                  <a:moveTo>
                    <a:pt x="603" y="1"/>
                  </a:moveTo>
                  <a:cubicBezTo>
                    <a:pt x="1" y="1"/>
                    <a:pt x="9" y="981"/>
                    <a:pt x="628" y="981"/>
                  </a:cubicBezTo>
                  <a:cubicBezTo>
                    <a:pt x="646" y="981"/>
                    <a:pt x="664" y="981"/>
                    <a:pt x="682" y="979"/>
                  </a:cubicBezTo>
                  <a:cubicBezTo>
                    <a:pt x="1290" y="918"/>
                    <a:pt x="1290" y="37"/>
                    <a:pt x="682" y="6"/>
                  </a:cubicBezTo>
                  <a:cubicBezTo>
                    <a:pt x="655" y="3"/>
                    <a:pt x="629" y="1"/>
                    <a:pt x="6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791674" y="3222131"/>
              <a:ext cx="31299" cy="26913"/>
            </a:xfrm>
            <a:custGeom>
              <a:avLst/>
              <a:gdLst/>
              <a:ahLst/>
              <a:cxnLst/>
              <a:rect l="l" t="t" r="r" b="b"/>
              <a:pathLst>
                <a:path w="1156" h="994" extrusionOk="0">
                  <a:moveTo>
                    <a:pt x="670" y="1"/>
                  </a:moveTo>
                  <a:cubicBezTo>
                    <a:pt x="552" y="1"/>
                    <a:pt x="433" y="45"/>
                    <a:pt x="335" y="143"/>
                  </a:cubicBezTo>
                  <a:cubicBezTo>
                    <a:pt x="1" y="447"/>
                    <a:pt x="213" y="963"/>
                    <a:pt x="639" y="994"/>
                  </a:cubicBezTo>
                  <a:cubicBezTo>
                    <a:pt x="913" y="994"/>
                    <a:pt x="1156" y="781"/>
                    <a:pt x="1156" y="507"/>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791674" y="3290441"/>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1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790537" y="3359239"/>
              <a:ext cx="34900" cy="26479"/>
            </a:xfrm>
            <a:custGeom>
              <a:avLst/>
              <a:gdLst/>
              <a:ahLst/>
              <a:cxnLst/>
              <a:rect l="l" t="t" r="r" b="b"/>
              <a:pathLst>
                <a:path w="1289" h="978" extrusionOk="0">
                  <a:moveTo>
                    <a:pt x="626" y="0"/>
                  </a:moveTo>
                  <a:cubicBezTo>
                    <a:pt x="0" y="0"/>
                    <a:pt x="0" y="978"/>
                    <a:pt x="626" y="978"/>
                  </a:cubicBezTo>
                  <a:cubicBezTo>
                    <a:pt x="644" y="978"/>
                    <a:pt x="662" y="977"/>
                    <a:pt x="681" y="975"/>
                  </a:cubicBezTo>
                  <a:cubicBezTo>
                    <a:pt x="1289" y="915"/>
                    <a:pt x="1289" y="33"/>
                    <a:pt x="681" y="3"/>
                  </a:cubicBezTo>
                  <a:cubicBezTo>
                    <a:pt x="662" y="1"/>
                    <a:pt x="644" y="0"/>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791674" y="3427062"/>
              <a:ext cx="31299" cy="26913"/>
            </a:xfrm>
            <a:custGeom>
              <a:avLst/>
              <a:gdLst/>
              <a:ahLst/>
              <a:cxnLst/>
              <a:rect l="l" t="t" r="r" b="b"/>
              <a:pathLst>
                <a:path w="1156" h="994" extrusionOk="0">
                  <a:moveTo>
                    <a:pt x="670" y="0"/>
                  </a:moveTo>
                  <a:cubicBezTo>
                    <a:pt x="552" y="0"/>
                    <a:pt x="433" y="44"/>
                    <a:pt x="335" y="142"/>
                  </a:cubicBezTo>
                  <a:cubicBezTo>
                    <a:pt x="1" y="446"/>
                    <a:pt x="213" y="963"/>
                    <a:pt x="639" y="993"/>
                  </a:cubicBezTo>
                  <a:cubicBezTo>
                    <a:pt x="913" y="993"/>
                    <a:pt x="1156" y="780"/>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8"/>
            <p:cNvSpPr/>
            <p:nvPr/>
          </p:nvSpPr>
          <p:spPr>
            <a:xfrm>
              <a:off x="791674" y="3495345"/>
              <a:ext cx="31299" cy="26940"/>
            </a:xfrm>
            <a:custGeom>
              <a:avLst/>
              <a:gdLst/>
              <a:ahLst/>
              <a:cxnLst/>
              <a:rect l="l" t="t" r="r" b="b"/>
              <a:pathLst>
                <a:path w="1156" h="995" extrusionOk="0">
                  <a:moveTo>
                    <a:pt x="670" y="1"/>
                  </a:moveTo>
                  <a:cubicBezTo>
                    <a:pt x="552" y="1"/>
                    <a:pt x="433" y="45"/>
                    <a:pt x="335" y="143"/>
                  </a:cubicBezTo>
                  <a:cubicBezTo>
                    <a:pt x="1" y="447"/>
                    <a:pt x="213" y="964"/>
                    <a:pt x="639" y="994"/>
                  </a:cubicBezTo>
                  <a:cubicBezTo>
                    <a:pt x="913" y="994"/>
                    <a:pt x="1156" y="781"/>
                    <a:pt x="1156" y="508"/>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a:off x="790510" y="3563330"/>
              <a:ext cx="34927" cy="27319"/>
            </a:xfrm>
            <a:custGeom>
              <a:avLst/>
              <a:gdLst/>
              <a:ahLst/>
              <a:cxnLst/>
              <a:rect l="l" t="t" r="r" b="b"/>
              <a:pathLst>
                <a:path w="1290" h="1009" extrusionOk="0">
                  <a:moveTo>
                    <a:pt x="628" y="0"/>
                  </a:moveTo>
                  <a:cubicBezTo>
                    <a:pt x="1" y="0"/>
                    <a:pt x="1" y="1008"/>
                    <a:pt x="628" y="1008"/>
                  </a:cubicBezTo>
                  <a:cubicBezTo>
                    <a:pt x="646" y="1008"/>
                    <a:pt x="664" y="1008"/>
                    <a:pt x="682" y="1006"/>
                  </a:cubicBezTo>
                  <a:cubicBezTo>
                    <a:pt x="1290" y="945"/>
                    <a:pt x="1290" y="64"/>
                    <a:pt x="682" y="3"/>
                  </a:cubicBezTo>
                  <a:cubicBezTo>
                    <a:pt x="664" y="1"/>
                    <a:pt x="646" y="0"/>
                    <a:pt x="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8"/>
            <p:cNvSpPr/>
            <p:nvPr/>
          </p:nvSpPr>
          <p:spPr>
            <a:xfrm>
              <a:off x="790537" y="3632453"/>
              <a:ext cx="34900" cy="26506"/>
            </a:xfrm>
            <a:custGeom>
              <a:avLst/>
              <a:gdLst/>
              <a:ahLst/>
              <a:cxnLst/>
              <a:rect l="l" t="t" r="r" b="b"/>
              <a:pathLst>
                <a:path w="1289" h="979" extrusionOk="0">
                  <a:moveTo>
                    <a:pt x="626" y="1"/>
                  </a:moveTo>
                  <a:cubicBezTo>
                    <a:pt x="0" y="1"/>
                    <a:pt x="0" y="978"/>
                    <a:pt x="626" y="978"/>
                  </a:cubicBezTo>
                  <a:cubicBezTo>
                    <a:pt x="644" y="978"/>
                    <a:pt x="662" y="977"/>
                    <a:pt x="681" y="976"/>
                  </a:cubicBezTo>
                  <a:cubicBezTo>
                    <a:pt x="1289" y="915"/>
                    <a:pt x="1289" y="33"/>
                    <a:pt x="681" y="3"/>
                  </a:cubicBezTo>
                  <a:cubicBezTo>
                    <a:pt x="662" y="1"/>
                    <a:pt x="644" y="1"/>
                    <a:pt x="6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a:off x="791674" y="3700275"/>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4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791674" y="3769371"/>
              <a:ext cx="31299" cy="26940"/>
            </a:xfrm>
            <a:custGeom>
              <a:avLst/>
              <a:gdLst/>
              <a:ahLst/>
              <a:cxnLst/>
              <a:rect l="l" t="t" r="r" b="b"/>
              <a:pathLst>
                <a:path w="1156" h="995" extrusionOk="0">
                  <a:moveTo>
                    <a:pt x="651" y="1"/>
                  </a:moveTo>
                  <a:cubicBezTo>
                    <a:pt x="528" y="1"/>
                    <a:pt x="403" y="45"/>
                    <a:pt x="305" y="144"/>
                  </a:cubicBezTo>
                  <a:cubicBezTo>
                    <a:pt x="1" y="448"/>
                    <a:pt x="213" y="964"/>
                    <a:pt x="639" y="995"/>
                  </a:cubicBezTo>
                  <a:cubicBezTo>
                    <a:pt x="943" y="995"/>
                    <a:pt x="1156" y="752"/>
                    <a:pt x="1156" y="478"/>
                  </a:cubicBezTo>
                  <a:cubicBezTo>
                    <a:pt x="1156" y="191"/>
                    <a:pt x="907"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8"/>
        <p:cNvGrpSpPr/>
        <p:nvPr/>
      </p:nvGrpSpPr>
      <p:grpSpPr>
        <a:xfrm>
          <a:off x="0" y="0"/>
          <a:ext cx="0" cy="0"/>
          <a:chOff x="0" y="0"/>
          <a:chExt cx="0" cy="0"/>
        </a:xfrm>
      </p:grpSpPr>
      <p:pic>
        <p:nvPicPr>
          <p:cNvPr id="359" name="Google Shape;359;p10"/>
          <p:cNvPicPr preferRelativeResize="0"/>
          <p:nvPr/>
        </p:nvPicPr>
        <p:blipFill>
          <a:blip r:embed="rId2">
            <a:alphaModFix/>
          </a:blip>
          <a:stretch>
            <a:fillRect/>
          </a:stretch>
        </p:blipFill>
        <p:spPr>
          <a:xfrm flipH="1">
            <a:off x="-27626" y="-12675"/>
            <a:ext cx="9200026" cy="5157324"/>
          </a:xfrm>
          <a:prstGeom prst="rect">
            <a:avLst/>
          </a:prstGeom>
          <a:noFill/>
          <a:ln>
            <a:noFill/>
          </a:ln>
          <a:effectLst>
            <a:outerShdw blurRad="185738" dist="190500" dir="5520000" algn="bl" rotWithShape="0">
              <a:srgbClr val="000000">
                <a:alpha val="87000"/>
              </a:srgbClr>
            </a:outerShdw>
          </a:effectLst>
        </p:spPr>
      </p:pic>
      <p:sp>
        <p:nvSpPr>
          <p:cNvPr id="360" name="Google Shape;360;p10"/>
          <p:cNvSpPr txBox="1">
            <a:spLocks noGrp="1"/>
          </p:cNvSpPr>
          <p:nvPr>
            <p:ph type="body" idx="1"/>
          </p:nvPr>
        </p:nvSpPr>
        <p:spPr>
          <a:xfrm>
            <a:off x="3552475" y="3034535"/>
            <a:ext cx="4974600" cy="1019700"/>
          </a:xfrm>
          <a:prstGeom prst="rect">
            <a:avLst/>
          </a:prstGeom>
        </p:spPr>
        <p:txBody>
          <a:bodyPr spcFirstLastPara="1" wrap="square" lIns="91425" tIns="91425" rIns="91425" bIns="91425" anchor="ctr" anchorCtr="0">
            <a:noAutofit/>
          </a:bodyPr>
          <a:lstStyle>
            <a:lvl1pPr marL="457200" lvl="0" indent="-228600" algn="r">
              <a:lnSpc>
                <a:spcPct val="100000"/>
              </a:lnSpc>
              <a:spcBef>
                <a:spcPts val="0"/>
              </a:spcBef>
              <a:spcAft>
                <a:spcPts val="0"/>
              </a:spcAft>
              <a:buSzPts val="1600"/>
              <a:buNone/>
              <a:defRPr sz="3500" b="1">
                <a:solidFill>
                  <a:schemeClr val="accent1"/>
                </a:solidFill>
                <a:latin typeface="Roboto"/>
                <a:ea typeface="Roboto"/>
                <a:cs typeface="Roboto"/>
                <a:sym typeface="Roboto"/>
              </a:defRPr>
            </a:lvl1pPr>
          </a:lstStyle>
          <a:p>
            <a:endParaRPr/>
          </a:p>
        </p:txBody>
      </p:sp>
      <p:sp>
        <p:nvSpPr>
          <p:cNvPr id="361" name="Google Shape;361;p10"/>
          <p:cNvSpPr/>
          <p:nvPr/>
        </p:nvSpPr>
        <p:spPr>
          <a:xfrm rot="-2311878">
            <a:off x="439003" y="349214"/>
            <a:ext cx="1574192" cy="1590386"/>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0"/>
          <p:cNvSpPr/>
          <p:nvPr/>
        </p:nvSpPr>
        <p:spPr>
          <a:xfrm rot="-7869334">
            <a:off x="1494095" y="3305525"/>
            <a:ext cx="1189759" cy="1202054"/>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0"/>
          <p:cNvSpPr/>
          <p:nvPr/>
        </p:nvSpPr>
        <p:spPr>
          <a:xfrm rot="1211548">
            <a:off x="7554593" y="1621839"/>
            <a:ext cx="1189764" cy="1202098"/>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rgbClr val="FFFFFF">
                  <a:alpha val="0"/>
                </a:srgbClr>
              </a:gs>
              <a:gs pos="100000">
                <a:srgbClr val="FFFFFF">
                  <a:alpha val="0"/>
                </a:srgbClr>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4" name="Google Shape;364;p10"/>
          <p:cNvGrpSpPr/>
          <p:nvPr/>
        </p:nvGrpSpPr>
        <p:grpSpPr>
          <a:xfrm>
            <a:off x="4011402" y="2646952"/>
            <a:ext cx="646037" cy="180671"/>
            <a:chOff x="3546149" y="1286052"/>
            <a:chExt cx="646037" cy="180671"/>
          </a:xfrm>
        </p:grpSpPr>
        <p:sp>
          <p:nvSpPr>
            <p:cNvPr id="365" name="Google Shape;365;p10"/>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0"/>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0"/>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0"/>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0"/>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0"/>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0"/>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0"/>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0"/>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0"/>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0"/>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10"/>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0"/>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0"/>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0"/>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0"/>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0"/>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0"/>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0"/>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0"/>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0"/>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0"/>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0"/>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0"/>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0"/>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0"/>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0"/>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0"/>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0"/>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10"/>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0"/>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0"/>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0"/>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0"/>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0"/>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0"/>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0"/>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0"/>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10"/>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10"/>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10"/>
          <p:cNvGrpSpPr/>
          <p:nvPr/>
        </p:nvGrpSpPr>
        <p:grpSpPr>
          <a:xfrm>
            <a:off x="7780537" y="4262502"/>
            <a:ext cx="646037" cy="180671"/>
            <a:chOff x="3546149" y="1286052"/>
            <a:chExt cx="646037" cy="180671"/>
          </a:xfrm>
        </p:grpSpPr>
        <p:sp>
          <p:nvSpPr>
            <p:cNvPr id="406" name="Google Shape;406;p10"/>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0"/>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0"/>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0"/>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0"/>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0"/>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0"/>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0"/>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0"/>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0"/>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0"/>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0"/>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0"/>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0"/>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0"/>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0"/>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0"/>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0"/>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0"/>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0"/>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0"/>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0"/>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0"/>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0"/>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0"/>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0"/>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0"/>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0"/>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0"/>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0"/>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0"/>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0"/>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0"/>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0"/>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0"/>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0"/>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0"/>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0"/>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0"/>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0"/>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96"/>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497"/>
        <p:cNvGrpSpPr/>
        <p:nvPr/>
      </p:nvGrpSpPr>
      <p:grpSpPr>
        <a:xfrm>
          <a:off x="0" y="0"/>
          <a:ext cx="0" cy="0"/>
          <a:chOff x="0" y="0"/>
          <a:chExt cx="0" cy="0"/>
        </a:xfrm>
      </p:grpSpPr>
      <p:pic>
        <p:nvPicPr>
          <p:cNvPr id="498" name="Google Shape;498;p13"/>
          <p:cNvPicPr preferRelativeResize="0"/>
          <p:nvPr/>
        </p:nvPicPr>
        <p:blipFill>
          <a:blip r:embed="rId2">
            <a:alphaModFix/>
          </a:blip>
          <a:stretch>
            <a:fillRect/>
          </a:stretch>
        </p:blipFill>
        <p:spPr>
          <a:xfrm>
            <a:off x="5348" y="-8149"/>
            <a:ext cx="9132477" cy="5157324"/>
          </a:xfrm>
          <a:prstGeom prst="rect">
            <a:avLst/>
          </a:prstGeom>
          <a:noFill/>
          <a:ln>
            <a:noFill/>
          </a:ln>
          <a:effectLst>
            <a:outerShdw blurRad="185738" dist="190500" dir="5520000" algn="bl" rotWithShape="0">
              <a:srgbClr val="000000">
                <a:alpha val="87000"/>
              </a:srgbClr>
            </a:outerShdw>
          </a:effectLst>
        </p:spPr>
      </p:pic>
      <p:sp>
        <p:nvSpPr>
          <p:cNvPr id="499" name="Google Shape;499;p13"/>
          <p:cNvSpPr/>
          <p:nvPr/>
        </p:nvSpPr>
        <p:spPr>
          <a:xfrm>
            <a:off x="717425" y="1199725"/>
            <a:ext cx="7709155" cy="3548674"/>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3"/>
          <p:cNvSpPr txBox="1">
            <a:spLocks noGrp="1"/>
          </p:cNvSpPr>
          <p:nvPr>
            <p:ph type="title"/>
          </p:nvPr>
        </p:nvSpPr>
        <p:spPr>
          <a:xfrm>
            <a:off x="1817600" y="1302950"/>
            <a:ext cx="2289600" cy="9732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01" name="Google Shape;501;p13"/>
          <p:cNvSpPr txBox="1">
            <a:spLocks noGrp="1"/>
          </p:cNvSpPr>
          <p:nvPr>
            <p:ph type="subTitle" idx="1"/>
          </p:nvPr>
        </p:nvSpPr>
        <p:spPr>
          <a:xfrm>
            <a:off x="1810725" y="2281300"/>
            <a:ext cx="2476200" cy="4677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502" name="Google Shape;502;p13"/>
          <p:cNvSpPr txBox="1">
            <a:spLocks noGrp="1"/>
          </p:cNvSpPr>
          <p:nvPr>
            <p:ph type="title" idx="2"/>
          </p:nvPr>
        </p:nvSpPr>
        <p:spPr>
          <a:xfrm>
            <a:off x="5542575" y="1302950"/>
            <a:ext cx="2289600" cy="973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3" name="Google Shape;503;p13"/>
          <p:cNvSpPr txBox="1">
            <a:spLocks noGrp="1"/>
          </p:cNvSpPr>
          <p:nvPr>
            <p:ph type="subTitle" idx="3"/>
          </p:nvPr>
        </p:nvSpPr>
        <p:spPr>
          <a:xfrm>
            <a:off x="5535700" y="2281300"/>
            <a:ext cx="2476200" cy="46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04" name="Google Shape;504;p13"/>
          <p:cNvSpPr txBox="1">
            <a:spLocks noGrp="1"/>
          </p:cNvSpPr>
          <p:nvPr>
            <p:ph type="title" idx="4"/>
          </p:nvPr>
        </p:nvSpPr>
        <p:spPr>
          <a:xfrm>
            <a:off x="1817600" y="3078425"/>
            <a:ext cx="2289600" cy="973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5" name="Google Shape;505;p13"/>
          <p:cNvSpPr txBox="1">
            <a:spLocks noGrp="1"/>
          </p:cNvSpPr>
          <p:nvPr>
            <p:ph type="subTitle" idx="5"/>
          </p:nvPr>
        </p:nvSpPr>
        <p:spPr>
          <a:xfrm>
            <a:off x="1810725" y="4055775"/>
            <a:ext cx="2476200" cy="46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06" name="Google Shape;506;p13"/>
          <p:cNvSpPr txBox="1">
            <a:spLocks noGrp="1"/>
          </p:cNvSpPr>
          <p:nvPr>
            <p:ph type="title" idx="6"/>
          </p:nvPr>
        </p:nvSpPr>
        <p:spPr>
          <a:xfrm>
            <a:off x="5542575" y="3082625"/>
            <a:ext cx="2289600" cy="9732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7" name="Google Shape;507;p13"/>
          <p:cNvSpPr txBox="1">
            <a:spLocks noGrp="1"/>
          </p:cNvSpPr>
          <p:nvPr>
            <p:ph type="subTitle" idx="7"/>
          </p:nvPr>
        </p:nvSpPr>
        <p:spPr>
          <a:xfrm>
            <a:off x="5535700" y="4057540"/>
            <a:ext cx="2476200" cy="46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08" name="Google Shape;508;p13"/>
          <p:cNvSpPr txBox="1">
            <a:spLocks noGrp="1"/>
          </p:cNvSpPr>
          <p:nvPr>
            <p:ph type="title" idx="8"/>
          </p:nvPr>
        </p:nvSpPr>
        <p:spPr>
          <a:xfrm>
            <a:off x="717425" y="329825"/>
            <a:ext cx="77091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09" name="Google Shape;509;p13"/>
          <p:cNvGrpSpPr/>
          <p:nvPr/>
        </p:nvGrpSpPr>
        <p:grpSpPr>
          <a:xfrm rot="5400000">
            <a:off x="121912" y="1433289"/>
            <a:ext cx="646037" cy="180671"/>
            <a:chOff x="3546149" y="1286052"/>
            <a:chExt cx="646037" cy="180671"/>
          </a:xfrm>
        </p:grpSpPr>
        <p:sp>
          <p:nvSpPr>
            <p:cNvPr id="510" name="Google Shape;510;p13"/>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3"/>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3"/>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3"/>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3"/>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3"/>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3"/>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3"/>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3"/>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3"/>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3"/>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3"/>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3"/>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3"/>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3"/>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3"/>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3"/>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3"/>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3"/>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13"/>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3"/>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3"/>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3"/>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3"/>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3"/>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13"/>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13"/>
          <p:cNvSpPr/>
          <p:nvPr/>
        </p:nvSpPr>
        <p:spPr>
          <a:xfrm rot="6156479">
            <a:off x="7912409" y="3467599"/>
            <a:ext cx="786036" cy="794122"/>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rot="-8100000">
            <a:off x="517558" y="3899912"/>
            <a:ext cx="773233" cy="781187"/>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rot="3240563">
            <a:off x="7417393" y="790964"/>
            <a:ext cx="1308089" cy="1321501"/>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553"/>
        <p:cNvGrpSpPr/>
        <p:nvPr/>
      </p:nvGrpSpPr>
      <p:grpSpPr>
        <a:xfrm>
          <a:off x="0" y="0"/>
          <a:ext cx="0" cy="0"/>
          <a:chOff x="0" y="0"/>
          <a:chExt cx="0" cy="0"/>
        </a:xfrm>
      </p:grpSpPr>
      <p:pic>
        <p:nvPicPr>
          <p:cNvPr id="554" name="Google Shape;554;p14"/>
          <p:cNvPicPr preferRelativeResize="0"/>
          <p:nvPr/>
        </p:nvPicPr>
        <p:blipFill>
          <a:blip r:embed="rId2">
            <a:alphaModFix/>
          </a:blip>
          <a:stretch>
            <a:fillRect/>
          </a:stretch>
        </p:blipFill>
        <p:spPr>
          <a:xfrm flipH="1">
            <a:off x="5348" y="-8149"/>
            <a:ext cx="9132477" cy="5157324"/>
          </a:xfrm>
          <a:prstGeom prst="rect">
            <a:avLst/>
          </a:prstGeom>
          <a:noFill/>
          <a:ln>
            <a:noFill/>
          </a:ln>
          <a:effectLst>
            <a:outerShdw blurRad="185738" dist="190500" dir="5520000" algn="bl" rotWithShape="0">
              <a:srgbClr val="000000">
                <a:alpha val="87000"/>
              </a:srgbClr>
            </a:outerShdw>
          </a:effectLst>
        </p:spPr>
      </p:pic>
      <p:sp>
        <p:nvSpPr>
          <p:cNvPr id="555" name="Google Shape;555;p14"/>
          <p:cNvSpPr/>
          <p:nvPr/>
        </p:nvSpPr>
        <p:spPr>
          <a:xfrm>
            <a:off x="717425" y="1497500"/>
            <a:ext cx="7709155" cy="2965510"/>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4"/>
          <p:cNvSpPr txBox="1">
            <a:spLocks noGrp="1"/>
          </p:cNvSpPr>
          <p:nvPr>
            <p:ph type="title"/>
          </p:nvPr>
        </p:nvSpPr>
        <p:spPr>
          <a:xfrm>
            <a:off x="822900" y="2564950"/>
            <a:ext cx="2393400" cy="60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7" name="Google Shape;557;p14"/>
          <p:cNvSpPr txBox="1">
            <a:spLocks noGrp="1"/>
          </p:cNvSpPr>
          <p:nvPr>
            <p:ph type="subTitle" idx="1"/>
          </p:nvPr>
        </p:nvSpPr>
        <p:spPr>
          <a:xfrm>
            <a:off x="781500" y="3176650"/>
            <a:ext cx="24762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58" name="Google Shape;558;p14"/>
          <p:cNvSpPr txBox="1">
            <a:spLocks noGrp="1"/>
          </p:cNvSpPr>
          <p:nvPr>
            <p:ph type="title" idx="2"/>
          </p:nvPr>
        </p:nvSpPr>
        <p:spPr>
          <a:xfrm>
            <a:off x="717425" y="329825"/>
            <a:ext cx="77091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9" name="Google Shape;559;p14"/>
          <p:cNvSpPr txBox="1">
            <a:spLocks noGrp="1"/>
          </p:cNvSpPr>
          <p:nvPr>
            <p:ph type="title" idx="3"/>
          </p:nvPr>
        </p:nvSpPr>
        <p:spPr>
          <a:xfrm>
            <a:off x="3375300" y="2564950"/>
            <a:ext cx="2393400" cy="60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0" name="Google Shape;560;p14"/>
          <p:cNvSpPr txBox="1">
            <a:spLocks noGrp="1"/>
          </p:cNvSpPr>
          <p:nvPr>
            <p:ph type="subTitle" idx="4"/>
          </p:nvPr>
        </p:nvSpPr>
        <p:spPr>
          <a:xfrm>
            <a:off x="3333900" y="3176650"/>
            <a:ext cx="24762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61" name="Google Shape;561;p14"/>
          <p:cNvSpPr txBox="1">
            <a:spLocks noGrp="1"/>
          </p:cNvSpPr>
          <p:nvPr>
            <p:ph type="title" idx="5"/>
          </p:nvPr>
        </p:nvSpPr>
        <p:spPr>
          <a:xfrm>
            <a:off x="5927700" y="2564950"/>
            <a:ext cx="2393400" cy="606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2" name="Google Shape;562;p14"/>
          <p:cNvSpPr txBox="1">
            <a:spLocks noGrp="1"/>
          </p:cNvSpPr>
          <p:nvPr>
            <p:ph type="subTitle" idx="6"/>
          </p:nvPr>
        </p:nvSpPr>
        <p:spPr>
          <a:xfrm>
            <a:off x="5886300" y="3176650"/>
            <a:ext cx="2476200" cy="714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grpSp>
        <p:nvGrpSpPr>
          <p:cNvPr id="563" name="Google Shape;563;p14"/>
          <p:cNvGrpSpPr/>
          <p:nvPr/>
        </p:nvGrpSpPr>
        <p:grpSpPr>
          <a:xfrm rot="5400000">
            <a:off x="121912" y="1433289"/>
            <a:ext cx="646037" cy="180671"/>
            <a:chOff x="3546149" y="1286052"/>
            <a:chExt cx="646037" cy="180671"/>
          </a:xfrm>
        </p:grpSpPr>
        <p:sp>
          <p:nvSpPr>
            <p:cNvPr id="564" name="Google Shape;564;p14"/>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4"/>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14"/>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4"/>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4"/>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4"/>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4"/>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4"/>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4"/>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4"/>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4"/>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4"/>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4"/>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4"/>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4"/>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4"/>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4"/>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4"/>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4"/>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4"/>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4"/>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4"/>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14"/>
          <p:cNvSpPr/>
          <p:nvPr/>
        </p:nvSpPr>
        <p:spPr>
          <a:xfrm rot="7290247">
            <a:off x="7956861" y="4042174"/>
            <a:ext cx="786034" cy="794120"/>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8100000">
            <a:off x="345368" y="3722217"/>
            <a:ext cx="903615" cy="912911"/>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3240616">
            <a:off x="7368665" y="394552"/>
            <a:ext cx="1104487" cy="111580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p:cSld name="CUSTOM_3">
    <p:spTree>
      <p:nvGrpSpPr>
        <p:cNvPr id="1" name="Shape 712"/>
        <p:cNvGrpSpPr/>
        <p:nvPr/>
      </p:nvGrpSpPr>
      <p:grpSpPr>
        <a:xfrm>
          <a:off x="0" y="0"/>
          <a:ext cx="0" cy="0"/>
          <a:chOff x="0" y="0"/>
          <a:chExt cx="0" cy="0"/>
        </a:xfrm>
      </p:grpSpPr>
      <p:sp>
        <p:nvSpPr>
          <p:cNvPr id="713" name="Google Shape;713;p17"/>
          <p:cNvSpPr/>
          <p:nvPr/>
        </p:nvSpPr>
        <p:spPr>
          <a:xfrm>
            <a:off x="717425" y="1199725"/>
            <a:ext cx="7709155" cy="3548674"/>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7"/>
          <p:cNvSpPr txBox="1">
            <a:spLocks noGrp="1"/>
          </p:cNvSpPr>
          <p:nvPr>
            <p:ph type="title"/>
          </p:nvPr>
        </p:nvSpPr>
        <p:spPr>
          <a:xfrm>
            <a:off x="1627112" y="1817800"/>
            <a:ext cx="2393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5" name="Google Shape;715;p17"/>
          <p:cNvSpPr txBox="1">
            <a:spLocks noGrp="1"/>
          </p:cNvSpPr>
          <p:nvPr>
            <p:ph type="subTitle" idx="1"/>
          </p:nvPr>
        </p:nvSpPr>
        <p:spPr>
          <a:xfrm>
            <a:off x="1585712" y="2325750"/>
            <a:ext cx="2476200" cy="46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16" name="Google Shape;716;p17"/>
          <p:cNvSpPr txBox="1">
            <a:spLocks noGrp="1"/>
          </p:cNvSpPr>
          <p:nvPr>
            <p:ph type="title" idx="2"/>
          </p:nvPr>
        </p:nvSpPr>
        <p:spPr>
          <a:xfrm>
            <a:off x="5123488" y="1817800"/>
            <a:ext cx="2393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7" name="Google Shape;717;p17"/>
          <p:cNvSpPr txBox="1">
            <a:spLocks noGrp="1"/>
          </p:cNvSpPr>
          <p:nvPr>
            <p:ph type="subTitle" idx="3"/>
          </p:nvPr>
        </p:nvSpPr>
        <p:spPr>
          <a:xfrm>
            <a:off x="5082088" y="2325750"/>
            <a:ext cx="2476200" cy="46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18" name="Google Shape;718;p17"/>
          <p:cNvSpPr txBox="1">
            <a:spLocks noGrp="1"/>
          </p:cNvSpPr>
          <p:nvPr>
            <p:ph type="title" idx="4"/>
          </p:nvPr>
        </p:nvSpPr>
        <p:spPr>
          <a:xfrm>
            <a:off x="1627112" y="3633251"/>
            <a:ext cx="2393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9" name="Google Shape;719;p17"/>
          <p:cNvSpPr txBox="1">
            <a:spLocks noGrp="1"/>
          </p:cNvSpPr>
          <p:nvPr>
            <p:ph type="subTitle" idx="5"/>
          </p:nvPr>
        </p:nvSpPr>
        <p:spPr>
          <a:xfrm>
            <a:off x="1585712" y="4138325"/>
            <a:ext cx="2476200" cy="46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20" name="Google Shape;720;p17"/>
          <p:cNvSpPr txBox="1">
            <a:spLocks noGrp="1"/>
          </p:cNvSpPr>
          <p:nvPr>
            <p:ph type="title" idx="6"/>
          </p:nvPr>
        </p:nvSpPr>
        <p:spPr>
          <a:xfrm>
            <a:off x="5123488" y="3635421"/>
            <a:ext cx="23934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1" name="Google Shape;721;p17"/>
          <p:cNvSpPr txBox="1">
            <a:spLocks noGrp="1"/>
          </p:cNvSpPr>
          <p:nvPr>
            <p:ph type="subTitle" idx="7"/>
          </p:nvPr>
        </p:nvSpPr>
        <p:spPr>
          <a:xfrm>
            <a:off x="5082088" y="4140090"/>
            <a:ext cx="2476200" cy="465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722" name="Google Shape;722;p17"/>
          <p:cNvSpPr txBox="1">
            <a:spLocks noGrp="1"/>
          </p:cNvSpPr>
          <p:nvPr>
            <p:ph type="title" idx="8"/>
          </p:nvPr>
        </p:nvSpPr>
        <p:spPr>
          <a:xfrm>
            <a:off x="717425" y="329825"/>
            <a:ext cx="7709100" cy="6066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3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pic>
        <p:nvPicPr>
          <p:cNvPr id="723" name="Google Shape;723;p17"/>
          <p:cNvPicPr preferRelativeResize="0"/>
          <p:nvPr/>
        </p:nvPicPr>
        <p:blipFill>
          <a:blip r:embed="rId2">
            <a:alphaModFix/>
          </a:blip>
          <a:stretch>
            <a:fillRect/>
          </a:stretch>
        </p:blipFill>
        <p:spPr>
          <a:xfrm>
            <a:off x="-6350" y="-11200"/>
            <a:ext cx="9177974" cy="5164224"/>
          </a:xfrm>
          <a:prstGeom prst="rect">
            <a:avLst/>
          </a:prstGeom>
          <a:noFill/>
          <a:ln>
            <a:noFill/>
          </a:ln>
        </p:spPr>
      </p:pic>
      <p:grpSp>
        <p:nvGrpSpPr>
          <p:cNvPr id="724" name="Google Shape;724;p17"/>
          <p:cNvGrpSpPr/>
          <p:nvPr/>
        </p:nvGrpSpPr>
        <p:grpSpPr>
          <a:xfrm rot="5400000">
            <a:off x="8345762" y="2119089"/>
            <a:ext cx="646037" cy="180671"/>
            <a:chOff x="3546149" y="1286052"/>
            <a:chExt cx="646037" cy="180671"/>
          </a:xfrm>
        </p:grpSpPr>
        <p:sp>
          <p:nvSpPr>
            <p:cNvPr id="725" name="Google Shape;725;p17"/>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7"/>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7"/>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7"/>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7"/>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7"/>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7"/>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7"/>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7"/>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7"/>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7"/>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7"/>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7"/>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7"/>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 name="Google Shape;765;p17"/>
          <p:cNvSpPr/>
          <p:nvPr/>
        </p:nvSpPr>
        <p:spPr>
          <a:xfrm rot="6651768">
            <a:off x="7710225" y="3260380"/>
            <a:ext cx="967480" cy="977501"/>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7"/>
          <p:cNvSpPr/>
          <p:nvPr/>
        </p:nvSpPr>
        <p:spPr>
          <a:xfrm rot="-6801433">
            <a:off x="585000" y="3024047"/>
            <a:ext cx="904536" cy="913841"/>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7"/>
          <p:cNvSpPr/>
          <p:nvPr/>
        </p:nvSpPr>
        <p:spPr>
          <a:xfrm rot="4001697">
            <a:off x="7282106" y="714395"/>
            <a:ext cx="775413" cy="783390"/>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1098"/>
        <p:cNvGrpSpPr/>
        <p:nvPr/>
      </p:nvGrpSpPr>
      <p:grpSpPr>
        <a:xfrm>
          <a:off x="0" y="0"/>
          <a:ext cx="0" cy="0"/>
          <a:chOff x="0" y="0"/>
          <a:chExt cx="0" cy="0"/>
        </a:xfrm>
      </p:grpSpPr>
      <p:pic>
        <p:nvPicPr>
          <p:cNvPr id="1099" name="Google Shape;1099;p25"/>
          <p:cNvPicPr preferRelativeResize="0"/>
          <p:nvPr/>
        </p:nvPicPr>
        <p:blipFill>
          <a:blip r:embed="rId2">
            <a:alphaModFix/>
          </a:blip>
          <a:stretch>
            <a:fillRect/>
          </a:stretch>
        </p:blipFill>
        <p:spPr>
          <a:xfrm>
            <a:off x="-6350" y="-11200"/>
            <a:ext cx="9177974" cy="5164224"/>
          </a:xfrm>
          <a:prstGeom prst="rect">
            <a:avLst/>
          </a:prstGeom>
          <a:noFill/>
          <a:ln>
            <a:noFill/>
          </a:ln>
        </p:spPr>
      </p:pic>
      <p:sp>
        <p:nvSpPr>
          <p:cNvPr id="1100" name="Google Shape;1100;p25"/>
          <p:cNvSpPr/>
          <p:nvPr/>
        </p:nvSpPr>
        <p:spPr>
          <a:xfrm>
            <a:off x="1184432" y="1456350"/>
            <a:ext cx="6775136" cy="2302980"/>
          </a:xfrm>
          <a:custGeom>
            <a:avLst/>
            <a:gdLst/>
            <a:ahLst/>
            <a:cxnLst/>
            <a:rect l="l" t="t" r="r" b="b"/>
            <a:pathLst>
              <a:path w="243076" h="138027" extrusionOk="0">
                <a:moveTo>
                  <a:pt x="1" y="0"/>
                </a:moveTo>
                <a:lnTo>
                  <a:pt x="1" y="138027"/>
                </a:lnTo>
                <a:lnTo>
                  <a:pt x="243075" y="138027"/>
                </a:lnTo>
                <a:lnTo>
                  <a:pt x="2430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5"/>
          <p:cNvSpPr txBox="1">
            <a:spLocks noGrp="1"/>
          </p:cNvSpPr>
          <p:nvPr>
            <p:ph type="title"/>
          </p:nvPr>
        </p:nvSpPr>
        <p:spPr>
          <a:xfrm>
            <a:off x="3230100" y="3205925"/>
            <a:ext cx="4476600" cy="628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sz="2500" b="1">
                <a:solidFill>
                  <a:schemeClr val="accent1"/>
                </a:solidFill>
                <a:latin typeface="Roboto"/>
                <a:ea typeface="Roboto"/>
                <a:cs typeface="Roboto"/>
                <a:sym typeface="Roboto"/>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102" name="Google Shape;1102;p25"/>
          <p:cNvSpPr txBox="1">
            <a:spLocks noGrp="1"/>
          </p:cNvSpPr>
          <p:nvPr>
            <p:ph type="subTitle" idx="1"/>
          </p:nvPr>
        </p:nvSpPr>
        <p:spPr>
          <a:xfrm>
            <a:off x="1437300" y="1662575"/>
            <a:ext cx="6269400" cy="1543500"/>
          </a:xfrm>
          <a:prstGeom prst="rect">
            <a:avLst/>
          </a:prstGeom>
        </p:spPr>
        <p:txBody>
          <a:bodyPr spcFirstLastPara="1" wrap="square" lIns="91425" tIns="91425" rIns="91425" bIns="91425" anchor="ctr" anchorCtr="0">
            <a:noAutofit/>
          </a:bodyPr>
          <a:lstStyle>
            <a:lvl1pPr lvl="0" algn="r">
              <a:lnSpc>
                <a:spcPct val="100000"/>
              </a:lnSpc>
              <a:spcBef>
                <a:spcPts val="0"/>
              </a:spcBef>
              <a:spcAft>
                <a:spcPts val="0"/>
              </a:spcAft>
              <a:buSzPts val="1600"/>
              <a:buNone/>
              <a:defRPr sz="3000"/>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1103" name="Google Shape;1103;p25"/>
          <p:cNvSpPr/>
          <p:nvPr/>
        </p:nvSpPr>
        <p:spPr>
          <a:xfrm rot="-2467565">
            <a:off x="866820" y="935004"/>
            <a:ext cx="908660" cy="918007"/>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5"/>
          <p:cNvSpPr/>
          <p:nvPr/>
        </p:nvSpPr>
        <p:spPr>
          <a:xfrm rot="2700000">
            <a:off x="7453097" y="716340"/>
            <a:ext cx="1115955" cy="112743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5"/>
          <p:cNvSpPr/>
          <p:nvPr/>
        </p:nvSpPr>
        <p:spPr>
          <a:xfrm rot="-7559273">
            <a:off x="739211" y="2893963"/>
            <a:ext cx="1641766" cy="165865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 name="Google Shape;1106;p25"/>
          <p:cNvGrpSpPr/>
          <p:nvPr/>
        </p:nvGrpSpPr>
        <p:grpSpPr>
          <a:xfrm>
            <a:off x="6932537" y="3990783"/>
            <a:ext cx="646037" cy="180671"/>
            <a:chOff x="3546149" y="1286052"/>
            <a:chExt cx="646037" cy="180671"/>
          </a:xfrm>
        </p:grpSpPr>
        <p:sp>
          <p:nvSpPr>
            <p:cNvPr id="1107" name="Google Shape;1107;p25"/>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5"/>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5"/>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5"/>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5"/>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5"/>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5"/>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5"/>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5"/>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5"/>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5"/>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5"/>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5"/>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5"/>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5"/>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5"/>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5"/>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5"/>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5"/>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5"/>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5"/>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5"/>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5"/>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5"/>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5"/>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5"/>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5"/>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5"/>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5"/>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5"/>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5"/>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5"/>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5"/>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5"/>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5"/>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5"/>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5"/>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5"/>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5"/>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5"/>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1pPr>
            <a:lvl2pPr lvl="1">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2pPr>
            <a:lvl3pPr lvl="2">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3pPr>
            <a:lvl4pPr lvl="3">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4pPr>
            <a:lvl5pPr lvl="4">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5pPr>
            <a:lvl6pPr lvl="5">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6pPr>
            <a:lvl7pPr lvl="6">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7pPr>
            <a:lvl8pPr lvl="7">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8pPr>
            <a:lvl9pPr lvl="8">
              <a:spcBef>
                <a:spcPts val="0"/>
              </a:spcBef>
              <a:spcAft>
                <a:spcPts val="0"/>
              </a:spcAft>
              <a:buClr>
                <a:schemeClr val="accent1"/>
              </a:buClr>
              <a:buSzPts val="2800"/>
              <a:buFont typeface="Roboto"/>
              <a:buNone/>
              <a:defRPr sz="2800" b="1">
                <a:solidFill>
                  <a:schemeClr val="accen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1pPr>
            <a:lvl2pPr marL="914400" lvl="1"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2pPr>
            <a:lvl3pPr marL="1371600" lvl="2"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3pPr>
            <a:lvl4pPr marL="1828800" lvl="3"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4pPr>
            <a:lvl5pPr marL="2286000" lvl="4"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5pPr>
            <a:lvl6pPr marL="2743200" lvl="5"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6pPr>
            <a:lvl7pPr marL="3200400" lvl="6"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7pPr>
            <a:lvl8pPr marL="3657600" lvl="7"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8pPr>
            <a:lvl9pPr marL="4114800" lvl="8" indent="-330200">
              <a:lnSpc>
                <a:spcPct val="115000"/>
              </a:lnSpc>
              <a:spcBef>
                <a:spcPts val="0"/>
              </a:spcBef>
              <a:spcAft>
                <a:spcPts val="0"/>
              </a:spcAft>
              <a:buClr>
                <a:schemeClr val="lt1"/>
              </a:buClr>
              <a:buSzPts val="1600"/>
              <a:buFont typeface="Asap"/>
              <a:buChar char="■"/>
              <a:defRPr sz="1600">
                <a:solidFill>
                  <a:schemeClr val="lt1"/>
                </a:solidFill>
                <a:latin typeface="Asap"/>
                <a:ea typeface="Asap"/>
                <a:cs typeface="Asap"/>
                <a:sym typeface="Asap"/>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6" r:id="rId4"/>
    <p:sldLayoutId id="2147483658" r:id="rId5"/>
    <p:sldLayoutId id="2147483659" r:id="rId6"/>
    <p:sldLayoutId id="2147483660" r:id="rId7"/>
    <p:sldLayoutId id="2147483663" r:id="rId8"/>
    <p:sldLayoutId id="2147483671" r:id="rId9"/>
    <p:sldLayoutId id="2147483672" r:id="rId10"/>
    <p:sldLayoutId id="2147483686" r:id="rId11"/>
    <p:sldLayoutId id="2147483687" r:id="rId12"/>
    <p:sldLayoutId id="2147483688" r:id="rId13"/>
    <p:sldLayoutId id="2147483689"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0.xml"/><Relationship Id="rId4" Type="http://schemas.openxmlformats.org/officeDocument/2006/relationships/image" Target="../media/image11.gif"/></Relationships>
</file>

<file path=ppt/slides/_rels/slide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51"/>
        <p:cNvGrpSpPr/>
        <p:nvPr/>
      </p:nvGrpSpPr>
      <p:grpSpPr>
        <a:xfrm>
          <a:off x="0" y="0"/>
          <a:ext cx="0" cy="0"/>
          <a:chOff x="0" y="0"/>
          <a:chExt cx="0" cy="0"/>
        </a:xfrm>
      </p:grpSpPr>
      <p:grpSp>
        <p:nvGrpSpPr>
          <p:cNvPr id="1752" name="Google Shape;1752;p46"/>
          <p:cNvGrpSpPr/>
          <p:nvPr/>
        </p:nvGrpSpPr>
        <p:grpSpPr>
          <a:xfrm>
            <a:off x="8726506" y="3969025"/>
            <a:ext cx="189958" cy="642760"/>
            <a:chOff x="790510" y="3153550"/>
            <a:chExt cx="189958" cy="642760"/>
          </a:xfrm>
        </p:grpSpPr>
        <p:sp>
          <p:nvSpPr>
            <p:cNvPr id="1753" name="Google Shape;1753;p46"/>
            <p:cNvSpPr/>
            <p:nvPr/>
          </p:nvSpPr>
          <p:spPr>
            <a:xfrm>
              <a:off x="943917" y="3153821"/>
              <a:ext cx="30486" cy="26913"/>
            </a:xfrm>
            <a:custGeom>
              <a:avLst/>
              <a:gdLst/>
              <a:ahLst/>
              <a:cxnLst/>
              <a:rect l="l" t="t" r="r" b="b"/>
              <a:pathLst>
                <a:path w="1126" h="994" extrusionOk="0">
                  <a:moveTo>
                    <a:pt x="640" y="1"/>
                  </a:moveTo>
                  <a:cubicBezTo>
                    <a:pt x="522" y="1"/>
                    <a:pt x="403" y="45"/>
                    <a:pt x="305" y="143"/>
                  </a:cubicBezTo>
                  <a:cubicBezTo>
                    <a:pt x="1" y="447"/>
                    <a:pt x="214" y="994"/>
                    <a:pt x="639" y="994"/>
                  </a:cubicBezTo>
                  <a:cubicBezTo>
                    <a:pt x="913" y="994"/>
                    <a:pt x="1126" y="751"/>
                    <a:pt x="1126" y="508"/>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6"/>
            <p:cNvSpPr/>
            <p:nvPr/>
          </p:nvSpPr>
          <p:spPr>
            <a:xfrm>
              <a:off x="945568" y="3222537"/>
              <a:ext cx="34900" cy="26588"/>
            </a:xfrm>
            <a:custGeom>
              <a:avLst/>
              <a:gdLst/>
              <a:ahLst/>
              <a:cxnLst/>
              <a:rect l="l" t="t" r="r" b="b"/>
              <a:pathLst>
                <a:path w="1289" h="982" extrusionOk="0">
                  <a:moveTo>
                    <a:pt x="660" y="1"/>
                  </a:moveTo>
                  <a:cubicBezTo>
                    <a:pt x="634" y="1"/>
                    <a:pt x="607" y="3"/>
                    <a:pt x="578" y="6"/>
                  </a:cubicBezTo>
                  <a:cubicBezTo>
                    <a:pt x="1" y="36"/>
                    <a:pt x="1" y="918"/>
                    <a:pt x="578" y="979"/>
                  </a:cubicBezTo>
                  <a:cubicBezTo>
                    <a:pt x="597" y="980"/>
                    <a:pt x="616" y="981"/>
                    <a:pt x="634" y="981"/>
                  </a:cubicBezTo>
                  <a:cubicBezTo>
                    <a:pt x="1280" y="981"/>
                    <a:pt x="1289"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46"/>
            <p:cNvSpPr/>
            <p:nvPr/>
          </p:nvSpPr>
          <p:spPr>
            <a:xfrm>
              <a:off x="943917" y="3290441"/>
              <a:ext cx="30486" cy="26913"/>
            </a:xfrm>
            <a:custGeom>
              <a:avLst/>
              <a:gdLst/>
              <a:ahLst/>
              <a:cxnLst/>
              <a:rect l="l" t="t" r="r" b="b"/>
              <a:pathLst>
                <a:path w="1126" h="994" extrusionOk="0">
                  <a:moveTo>
                    <a:pt x="640" y="0"/>
                  </a:moveTo>
                  <a:cubicBezTo>
                    <a:pt x="522" y="0"/>
                    <a:pt x="403" y="45"/>
                    <a:pt x="305" y="142"/>
                  </a:cubicBezTo>
                  <a:cubicBezTo>
                    <a:pt x="1" y="446"/>
                    <a:pt x="214" y="994"/>
                    <a:pt x="639" y="994"/>
                  </a:cubicBezTo>
                  <a:cubicBezTo>
                    <a:pt x="913" y="994"/>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46"/>
            <p:cNvSpPr/>
            <p:nvPr/>
          </p:nvSpPr>
          <p:spPr>
            <a:xfrm>
              <a:off x="943917" y="3358751"/>
              <a:ext cx="30486" cy="26913"/>
            </a:xfrm>
            <a:custGeom>
              <a:avLst/>
              <a:gdLst/>
              <a:ahLst/>
              <a:cxnLst/>
              <a:rect l="l" t="t" r="r" b="b"/>
              <a:pathLst>
                <a:path w="1126" h="994" extrusionOk="0">
                  <a:moveTo>
                    <a:pt x="640" y="0"/>
                  </a:moveTo>
                  <a:cubicBezTo>
                    <a:pt x="522" y="0"/>
                    <a:pt x="403" y="45"/>
                    <a:pt x="305" y="142"/>
                  </a:cubicBezTo>
                  <a:cubicBezTo>
                    <a:pt x="1" y="446"/>
                    <a:pt x="214" y="993"/>
                    <a:pt x="639" y="993"/>
                  </a:cubicBezTo>
                  <a:cubicBezTo>
                    <a:pt x="913" y="993"/>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6"/>
            <p:cNvSpPr/>
            <p:nvPr/>
          </p:nvSpPr>
          <p:spPr>
            <a:xfrm>
              <a:off x="945568" y="3427549"/>
              <a:ext cx="34900" cy="26479"/>
            </a:xfrm>
            <a:custGeom>
              <a:avLst/>
              <a:gdLst/>
              <a:ahLst/>
              <a:cxnLst/>
              <a:rect l="l" t="t" r="r" b="b"/>
              <a:pathLst>
                <a:path w="1289" h="978" extrusionOk="0">
                  <a:moveTo>
                    <a:pt x="636" y="0"/>
                  </a:moveTo>
                  <a:cubicBezTo>
                    <a:pt x="617" y="0"/>
                    <a:pt x="598" y="1"/>
                    <a:pt x="578" y="3"/>
                  </a:cubicBezTo>
                  <a:cubicBezTo>
                    <a:pt x="1" y="33"/>
                    <a:pt x="1" y="914"/>
                    <a:pt x="578" y="975"/>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6"/>
            <p:cNvSpPr/>
            <p:nvPr/>
          </p:nvSpPr>
          <p:spPr>
            <a:xfrm>
              <a:off x="945568" y="3495832"/>
              <a:ext cx="34900" cy="26506"/>
            </a:xfrm>
            <a:custGeom>
              <a:avLst/>
              <a:gdLst/>
              <a:ahLst/>
              <a:cxnLst/>
              <a:rect l="l" t="t" r="r" b="b"/>
              <a:pathLst>
                <a:path w="1289" h="979" extrusionOk="0">
                  <a:moveTo>
                    <a:pt x="636" y="1"/>
                  </a:moveTo>
                  <a:cubicBezTo>
                    <a:pt x="617" y="1"/>
                    <a:pt x="598" y="2"/>
                    <a:pt x="578" y="3"/>
                  </a:cubicBezTo>
                  <a:cubicBezTo>
                    <a:pt x="1" y="34"/>
                    <a:pt x="1" y="915"/>
                    <a:pt x="578" y="976"/>
                  </a:cubicBezTo>
                  <a:cubicBezTo>
                    <a:pt x="598" y="978"/>
                    <a:pt x="617" y="979"/>
                    <a:pt x="636" y="979"/>
                  </a:cubicBezTo>
                  <a:cubicBezTo>
                    <a:pt x="1288" y="979"/>
                    <a:pt x="1288"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6"/>
            <p:cNvSpPr/>
            <p:nvPr/>
          </p:nvSpPr>
          <p:spPr>
            <a:xfrm>
              <a:off x="943917" y="3563628"/>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6"/>
            <p:cNvSpPr/>
            <p:nvPr/>
          </p:nvSpPr>
          <p:spPr>
            <a:xfrm>
              <a:off x="943917" y="3631965"/>
              <a:ext cx="30486" cy="26913"/>
            </a:xfrm>
            <a:custGeom>
              <a:avLst/>
              <a:gdLst/>
              <a:ahLst/>
              <a:cxnLst/>
              <a:rect l="l" t="t" r="r" b="b"/>
              <a:pathLst>
                <a:path w="1126" h="994" extrusionOk="0">
                  <a:moveTo>
                    <a:pt x="640" y="1"/>
                  </a:moveTo>
                  <a:cubicBezTo>
                    <a:pt x="522" y="1"/>
                    <a:pt x="403" y="45"/>
                    <a:pt x="305" y="143"/>
                  </a:cubicBezTo>
                  <a:cubicBezTo>
                    <a:pt x="1" y="477"/>
                    <a:pt x="214" y="994"/>
                    <a:pt x="639" y="994"/>
                  </a:cubicBezTo>
                  <a:cubicBezTo>
                    <a:pt x="913" y="994"/>
                    <a:pt x="1126" y="781"/>
                    <a:pt x="1126" y="507"/>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6"/>
            <p:cNvSpPr/>
            <p:nvPr/>
          </p:nvSpPr>
          <p:spPr>
            <a:xfrm>
              <a:off x="945568" y="3700763"/>
              <a:ext cx="34900" cy="26479"/>
            </a:xfrm>
            <a:custGeom>
              <a:avLst/>
              <a:gdLst/>
              <a:ahLst/>
              <a:cxnLst/>
              <a:rect l="l" t="t" r="r" b="b"/>
              <a:pathLst>
                <a:path w="1289" h="978" extrusionOk="0">
                  <a:moveTo>
                    <a:pt x="636" y="0"/>
                  </a:moveTo>
                  <a:cubicBezTo>
                    <a:pt x="617" y="0"/>
                    <a:pt x="598" y="1"/>
                    <a:pt x="578" y="3"/>
                  </a:cubicBezTo>
                  <a:cubicBezTo>
                    <a:pt x="1" y="33"/>
                    <a:pt x="1" y="915"/>
                    <a:pt x="578" y="976"/>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6"/>
            <p:cNvSpPr/>
            <p:nvPr/>
          </p:nvSpPr>
          <p:spPr>
            <a:xfrm>
              <a:off x="943917" y="3769371"/>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6"/>
            <p:cNvSpPr/>
            <p:nvPr/>
          </p:nvSpPr>
          <p:spPr>
            <a:xfrm>
              <a:off x="897023" y="3153550"/>
              <a:ext cx="27183" cy="27183"/>
            </a:xfrm>
            <a:custGeom>
              <a:avLst/>
              <a:gdLst/>
              <a:ahLst/>
              <a:cxnLst/>
              <a:rect l="l" t="t" r="r" b="b"/>
              <a:pathLst>
                <a:path w="1004" h="1004" extrusionOk="0">
                  <a:moveTo>
                    <a:pt x="487" y="1"/>
                  </a:moveTo>
                  <a:cubicBezTo>
                    <a:pt x="243" y="1"/>
                    <a:pt x="0" y="244"/>
                    <a:pt x="0" y="518"/>
                  </a:cubicBezTo>
                  <a:cubicBezTo>
                    <a:pt x="0" y="761"/>
                    <a:pt x="243" y="1004"/>
                    <a:pt x="487" y="1004"/>
                  </a:cubicBezTo>
                  <a:cubicBezTo>
                    <a:pt x="760" y="1004"/>
                    <a:pt x="1003" y="761"/>
                    <a:pt x="1003" y="518"/>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6"/>
            <p:cNvSpPr/>
            <p:nvPr/>
          </p:nvSpPr>
          <p:spPr>
            <a:xfrm>
              <a:off x="897023" y="3221860"/>
              <a:ext cx="27183" cy="27183"/>
            </a:xfrm>
            <a:custGeom>
              <a:avLst/>
              <a:gdLst/>
              <a:ahLst/>
              <a:cxnLst/>
              <a:rect l="l" t="t" r="r" b="b"/>
              <a:pathLst>
                <a:path w="1004" h="1004" extrusionOk="0">
                  <a:moveTo>
                    <a:pt x="487" y="1"/>
                  </a:moveTo>
                  <a:cubicBezTo>
                    <a:pt x="243" y="1"/>
                    <a:pt x="0" y="244"/>
                    <a:pt x="0" y="517"/>
                  </a:cubicBezTo>
                  <a:cubicBezTo>
                    <a:pt x="0" y="791"/>
                    <a:pt x="243" y="1004"/>
                    <a:pt x="487" y="1004"/>
                  </a:cubicBezTo>
                  <a:cubicBezTo>
                    <a:pt x="760" y="1004"/>
                    <a:pt x="1003" y="791"/>
                    <a:pt x="1003" y="517"/>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6"/>
            <p:cNvSpPr/>
            <p:nvPr/>
          </p:nvSpPr>
          <p:spPr>
            <a:xfrm>
              <a:off x="892907" y="3290441"/>
              <a:ext cx="31299" cy="26913"/>
            </a:xfrm>
            <a:custGeom>
              <a:avLst/>
              <a:gdLst/>
              <a:ahLst/>
              <a:cxnLst/>
              <a:rect l="l" t="t" r="r" b="b"/>
              <a:pathLst>
                <a:path w="1156" h="994" extrusionOk="0">
                  <a:moveTo>
                    <a:pt x="647" y="0"/>
                  </a:moveTo>
                  <a:cubicBezTo>
                    <a:pt x="525" y="0"/>
                    <a:pt x="402" y="45"/>
                    <a:pt x="304" y="142"/>
                  </a:cubicBezTo>
                  <a:cubicBezTo>
                    <a:pt x="0" y="446"/>
                    <a:pt x="213" y="994"/>
                    <a:pt x="669" y="994"/>
                  </a:cubicBezTo>
                  <a:cubicBezTo>
                    <a:pt x="912" y="994"/>
                    <a:pt x="1155" y="781"/>
                    <a:pt x="1155" y="507"/>
                  </a:cubicBezTo>
                  <a:cubicBezTo>
                    <a:pt x="1155" y="198"/>
                    <a:pt x="903" y="0"/>
                    <a:pt x="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6"/>
            <p:cNvSpPr/>
            <p:nvPr/>
          </p:nvSpPr>
          <p:spPr>
            <a:xfrm>
              <a:off x="897023" y="3358481"/>
              <a:ext cx="27183" cy="27183"/>
            </a:xfrm>
            <a:custGeom>
              <a:avLst/>
              <a:gdLst/>
              <a:ahLst/>
              <a:cxnLst/>
              <a:rect l="l" t="t" r="r" b="b"/>
              <a:pathLst>
                <a:path w="1004" h="1004" extrusionOk="0">
                  <a:moveTo>
                    <a:pt x="487" y="0"/>
                  </a:moveTo>
                  <a:cubicBezTo>
                    <a:pt x="243" y="0"/>
                    <a:pt x="0" y="244"/>
                    <a:pt x="0" y="517"/>
                  </a:cubicBezTo>
                  <a:cubicBezTo>
                    <a:pt x="0" y="791"/>
                    <a:pt x="243" y="1003"/>
                    <a:pt x="487" y="1003"/>
                  </a:cubicBezTo>
                  <a:cubicBezTo>
                    <a:pt x="760" y="1003"/>
                    <a:pt x="1003" y="791"/>
                    <a:pt x="1003" y="517"/>
                  </a:cubicBezTo>
                  <a:cubicBezTo>
                    <a:pt x="100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6"/>
            <p:cNvSpPr/>
            <p:nvPr/>
          </p:nvSpPr>
          <p:spPr>
            <a:xfrm>
              <a:off x="894559" y="3427549"/>
              <a:ext cx="34900" cy="26479"/>
            </a:xfrm>
            <a:custGeom>
              <a:avLst/>
              <a:gdLst/>
              <a:ahLst/>
              <a:cxnLst/>
              <a:rect l="l" t="t" r="r" b="b"/>
              <a:pathLst>
                <a:path w="1289" h="978" extrusionOk="0">
                  <a:moveTo>
                    <a:pt x="663" y="0"/>
                  </a:moveTo>
                  <a:cubicBezTo>
                    <a:pt x="645" y="0"/>
                    <a:pt x="627" y="1"/>
                    <a:pt x="608" y="3"/>
                  </a:cubicBezTo>
                  <a:cubicBezTo>
                    <a:pt x="0" y="33"/>
                    <a:pt x="0" y="914"/>
                    <a:pt x="608" y="975"/>
                  </a:cubicBezTo>
                  <a:cubicBezTo>
                    <a:pt x="627" y="977"/>
                    <a:pt x="645" y="978"/>
                    <a:pt x="663" y="978"/>
                  </a:cubicBezTo>
                  <a:cubicBezTo>
                    <a:pt x="1289" y="978"/>
                    <a:pt x="1289" y="0"/>
                    <a:pt x="6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6"/>
            <p:cNvSpPr/>
            <p:nvPr/>
          </p:nvSpPr>
          <p:spPr>
            <a:xfrm>
              <a:off x="897023" y="3495913"/>
              <a:ext cx="27183" cy="26371"/>
            </a:xfrm>
            <a:custGeom>
              <a:avLst/>
              <a:gdLst/>
              <a:ahLst/>
              <a:cxnLst/>
              <a:rect l="l" t="t" r="r" b="b"/>
              <a:pathLst>
                <a:path w="1004" h="974"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6"/>
            <p:cNvSpPr/>
            <p:nvPr/>
          </p:nvSpPr>
          <p:spPr>
            <a:xfrm>
              <a:off x="897023" y="3564224"/>
              <a:ext cx="27183" cy="26344"/>
            </a:xfrm>
            <a:custGeom>
              <a:avLst/>
              <a:gdLst/>
              <a:ahLst/>
              <a:cxnLst/>
              <a:rect l="l" t="t" r="r" b="b"/>
              <a:pathLst>
                <a:path w="1004" h="973"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6"/>
            <p:cNvSpPr/>
            <p:nvPr/>
          </p:nvSpPr>
          <p:spPr>
            <a:xfrm>
              <a:off x="897023" y="3632534"/>
              <a:ext cx="27183" cy="26344"/>
            </a:xfrm>
            <a:custGeom>
              <a:avLst/>
              <a:gdLst/>
              <a:ahLst/>
              <a:cxnLst/>
              <a:rect l="l" t="t" r="r" b="b"/>
              <a:pathLst>
                <a:path w="1004" h="973" extrusionOk="0">
                  <a:moveTo>
                    <a:pt x="487" y="0"/>
                  </a:moveTo>
                  <a:cubicBezTo>
                    <a:pt x="243" y="0"/>
                    <a:pt x="0" y="213"/>
                    <a:pt x="0" y="486"/>
                  </a:cubicBezTo>
                  <a:cubicBezTo>
                    <a:pt x="0" y="760"/>
                    <a:pt x="243" y="973"/>
                    <a:pt x="487" y="973"/>
                  </a:cubicBezTo>
                  <a:cubicBezTo>
                    <a:pt x="760" y="973"/>
                    <a:pt x="1003" y="760"/>
                    <a:pt x="1003" y="486"/>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6"/>
            <p:cNvSpPr/>
            <p:nvPr/>
          </p:nvSpPr>
          <p:spPr>
            <a:xfrm>
              <a:off x="897023" y="3700817"/>
              <a:ext cx="27183" cy="26371"/>
            </a:xfrm>
            <a:custGeom>
              <a:avLst/>
              <a:gdLst/>
              <a:ahLst/>
              <a:cxnLst/>
              <a:rect l="l" t="t" r="r" b="b"/>
              <a:pathLst>
                <a:path w="1004" h="974" extrusionOk="0">
                  <a:moveTo>
                    <a:pt x="487" y="1"/>
                  </a:moveTo>
                  <a:cubicBezTo>
                    <a:pt x="243" y="1"/>
                    <a:pt x="0" y="214"/>
                    <a:pt x="0" y="487"/>
                  </a:cubicBezTo>
                  <a:cubicBezTo>
                    <a:pt x="0" y="761"/>
                    <a:pt x="243" y="974"/>
                    <a:pt x="487" y="974"/>
                  </a:cubicBezTo>
                  <a:cubicBezTo>
                    <a:pt x="760" y="974"/>
                    <a:pt x="1003" y="761"/>
                    <a:pt x="1003" y="487"/>
                  </a:cubicBezTo>
                  <a:cubicBezTo>
                    <a:pt x="100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6"/>
            <p:cNvSpPr/>
            <p:nvPr/>
          </p:nvSpPr>
          <p:spPr>
            <a:xfrm>
              <a:off x="892907" y="3769371"/>
              <a:ext cx="31299" cy="26940"/>
            </a:xfrm>
            <a:custGeom>
              <a:avLst/>
              <a:gdLst/>
              <a:ahLst/>
              <a:cxnLst/>
              <a:rect l="l" t="t" r="r" b="b"/>
              <a:pathLst>
                <a:path w="1156" h="995" extrusionOk="0">
                  <a:moveTo>
                    <a:pt x="651" y="1"/>
                  </a:moveTo>
                  <a:cubicBezTo>
                    <a:pt x="528" y="1"/>
                    <a:pt x="403" y="45"/>
                    <a:pt x="304" y="144"/>
                  </a:cubicBezTo>
                  <a:cubicBezTo>
                    <a:pt x="0" y="448"/>
                    <a:pt x="213" y="995"/>
                    <a:pt x="669" y="995"/>
                  </a:cubicBezTo>
                  <a:cubicBezTo>
                    <a:pt x="912" y="995"/>
                    <a:pt x="1155" y="752"/>
                    <a:pt x="1155" y="478"/>
                  </a:cubicBezTo>
                  <a:cubicBezTo>
                    <a:pt x="1155" y="191"/>
                    <a:pt x="906"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6"/>
            <p:cNvSpPr/>
            <p:nvPr/>
          </p:nvSpPr>
          <p:spPr>
            <a:xfrm>
              <a:off x="846826" y="3153550"/>
              <a:ext cx="26344" cy="27183"/>
            </a:xfrm>
            <a:custGeom>
              <a:avLst/>
              <a:gdLst/>
              <a:ahLst/>
              <a:cxnLst/>
              <a:rect l="l" t="t" r="r" b="b"/>
              <a:pathLst>
                <a:path w="973" h="1004" extrusionOk="0">
                  <a:moveTo>
                    <a:pt x="487" y="1"/>
                  </a:moveTo>
                  <a:cubicBezTo>
                    <a:pt x="213" y="1"/>
                    <a:pt x="0" y="244"/>
                    <a:pt x="0" y="518"/>
                  </a:cubicBezTo>
                  <a:cubicBezTo>
                    <a:pt x="0" y="761"/>
                    <a:pt x="213" y="1004"/>
                    <a:pt x="487" y="1004"/>
                  </a:cubicBezTo>
                  <a:cubicBezTo>
                    <a:pt x="760" y="1004"/>
                    <a:pt x="973" y="761"/>
                    <a:pt x="973" y="518"/>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6"/>
            <p:cNvSpPr/>
            <p:nvPr/>
          </p:nvSpPr>
          <p:spPr>
            <a:xfrm>
              <a:off x="846826" y="3221860"/>
              <a:ext cx="26344" cy="27183"/>
            </a:xfrm>
            <a:custGeom>
              <a:avLst/>
              <a:gdLst/>
              <a:ahLst/>
              <a:cxnLst/>
              <a:rect l="l" t="t" r="r" b="b"/>
              <a:pathLst>
                <a:path w="973" h="1004" extrusionOk="0">
                  <a:moveTo>
                    <a:pt x="487" y="1"/>
                  </a:moveTo>
                  <a:cubicBezTo>
                    <a:pt x="213" y="1"/>
                    <a:pt x="0" y="244"/>
                    <a:pt x="0" y="517"/>
                  </a:cubicBezTo>
                  <a:cubicBezTo>
                    <a:pt x="0" y="791"/>
                    <a:pt x="213" y="1004"/>
                    <a:pt x="487" y="1004"/>
                  </a:cubicBezTo>
                  <a:cubicBezTo>
                    <a:pt x="760" y="1004"/>
                    <a:pt x="973" y="791"/>
                    <a:pt x="973" y="517"/>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6"/>
            <p:cNvSpPr/>
            <p:nvPr/>
          </p:nvSpPr>
          <p:spPr>
            <a:xfrm>
              <a:off x="841871" y="3290441"/>
              <a:ext cx="31299" cy="26913"/>
            </a:xfrm>
            <a:custGeom>
              <a:avLst/>
              <a:gdLst/>
              <a:ahLst/>
              <a:cxnLst/>
              <a:rect l="l" t="t" r="r" b="b"/>
              <a:pathLst>
                <a:path w="1156" h="994" extrusionOk="0">
                  <a:moveTo>
                    <a:pt x="661" y="0"/>
                  </a:moveTo>
                  <a:cubicBezTo>
                    <a:pt x="539" y="0"/>
                    <a:pt x="412" y="45"/>
                    <a:pt x="305" y="142"/>
                  </a:cubicBezTo>
                  <a:cubicBezTo>
                    <a:pt x="1" y="446"/>
                    <a:pt x="244" y="994"/>
                    <a:pt x="670" y="994"/>
                  </a:cubicBezTo>
                  <a:cubicBezTo>
                    <a:pt x="943" y="994"/>
                    <a:pt x="1156" y="75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6"/>
            <p:cNvSpPr/>
            <p:nvPr/>
          </p:nvSpPr>
          <p:spPr>
            <a:xfrm>
              <a:off x="846826" y="3358481"/>
              <a:ext cx="26344" cy="27183"/>
            </a:xfrm>
            <a:custGeom>
              <a:avLst/>
              <a:gdLst/>
              <a:ahLst/>
              <a:cxnLst/>
              <a:rect l="l" t="t" r="r" b="b"/>
              <a:pathLst>
                <a:path w="973" h="1004" extrusionOk="0">
                  <a:moveTo>
                    <a:pt x="487" y="0"/>
                  </a:moveTo>
                  <a:cubicBezTo>
                    <a:pt x="213" y="0"/>
                    <a:pt x="0" y="244"/>
                    <a:pt x="0" y="517"/>
                  </a:cubicBezTo>
                  <a:cubicBezTo>
                    <a:pt x="0" y="791"/>
                    <a:pt x="213" y="1003"/>
                    <a:pt x="487" y="1003"/>
                  </a:cubicBezTo>
                  <a:cubicBezTo>
                    <a:pt x="760" y="1003"/>
                    <a:pt x="973" y="791"/>
                    <a:pt x="973" y="517"/>
                  </a:cubicBezTo>
                  <a:cubicBezTo>
                    <a:pt x="97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6"/>
            <p:cNvSpPr/>
            <p:nvPr/>
          </p:nvSpPr>
          <p:spPr>
            <a:xfrm>
              <a:off x="841871" y="3427062"/>
              <a:ext cx="31299" cy="26913"/>
            </a:xfrm>
            <a:custGeom>
              <a:avLst/>
              <a:gdLst/>
              <a:ahLst/>
              <a:cxnLst/>
              <a:rect l="l" t="t" r="r" b="b"/>
              <a:pathLst>
                <a:path w="1156" h="994" extrusionOk="0">
                  <a:moveTo>
                    <a:pt x="661" y="0"/>
                  </a:moveTo>
                  <a:cubicBezTo>
                    <a:pt x="539" y="0"/>
                    <a:pt x="412" y="44"/>
                    <a:pt x="305" y="142"/>
                  </a:cubicBezTo>
                  <a:cubicBezTo>
                    <a:pt x="1" y="446"/>
                    <a:pt x="244" y="993"/>
                    <a:pt x="670" y="993"/>
                  </a:cubicBezTo>
                  <a:cubicBezTo>
                    <a:pt x="943" y="993"/>
                    <a:pt x="1156" y="78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6"/>
            <p:cNvSpPr/>
            <p:nvPr/>
          </p:nvSpPr>
          <p:spPr>
            <a:xfrm>
              <a:off x="846826" y="3495913"/>
              <a:ext cx="26344" cy="26371"/>
            </a:xfrm>
            <a:custGeom>
              <a:avLst/>
              <a:gdLst/>
              <a:ahLst/>
              <a:cxnLst/>
              <a:rect l="l" t="t" r="r" b="b"/>
              <a:pathLst>
                <a:path w="973" h="974"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6"/>
            <p:cNvSpPr/>
            <p:nvPr/>
          </p:nvSpPr>
          <p:spPr>
            <a:xfrm>
              <a:off x="846826" y="3564224"/>
              <a:ext cx="26344" cy="26344"/>
            </a:xfrm>
            <a:custGeom>
              <a:avLst/>
              <a:gdLst/>
              <a:ahLst/>
              <a:cxnLst/>
              <a:rect l="l" t="t" r="r" b="b"/>
              <a:pathLst>
                <a:path w="973" h="973"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6"/>
            <p:cNvSpPr/>
            <p:nvPr/>
          </p:nvSpPr>
          <p:spPr>
            <a:xfrm>
              <a:off x="846826" y="3632534"/>
              <a:ext cx="26344" cy="26344"/>
            </a:xfrm>
            <a:custGeom>
              <a:avLst/>
              <a:gdLst/>
              <a:ahLst/>
              <a:cxnLst/>
              <a:rect l="l" t="t" r="r" b="b"/>
              <a:pathLst>
                <a:path w="973" h="973" extrusionOk="0">
                  <a:moveTo>
                    <a:pt x="487" y="0"/>
                  </a:moveTo>
                  <a:cubicBezTo>
                    <a:pt x="213" y="0"/>
                    <a:pt x="0" y="213"/>
                    <a:pt x="0" y="486"/>
                  </a:cubicBezTo>
                  <a:cubicBezTo>
                    <a:pt x="0" y="760"/>
                    <a:pt x="213" y="973"/>
                    <a:pt x="487" y="973"/>
                  </a:cubicBezTo>
                  <a:cubicBezTo>
                    <a:pt x="760" y="973"/>
                    <a:pt x="973" y="760"/>
                    <a:pt x="973" y="486"/>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6"/>
            <p:cNvSpPr/>
            <p:nvPr/>
          </p:nvSpPr>
          <p:spPr>
            <a:xfrm>
              <a:off x="846826" y="3700817"/>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6"/>
            <p:cNvSpPr/>
            <p:nvPr/>
          </p:nvSpPr>
          <p:spPr>
            <a:xfrm>
              <a:off x="841871" y="3769371"/>
              <a:ext cx="31299" cy="26940"/>
            </a:xfrm>
            <a:custGeom>
              <a:avLst/>
              <a:gdLst/>
              <a:ahLst/>
              <a:cxnLst/>
              <a:rect l="l" t="t" r="r" b="b"/>
              <a:pathLst>
                <a:path w="1156" h="995" extrusionOk="0">
                  <a:moveTo>
                    <a:pt x="665" y="1"/>
                  </a:moveTo>
                  <a:cubicBezTo>
                    <a:pt x="542" y="1"/>
                    <a:pt x="414" y="45"/>
                    <a:pt x="305" y="144"/>
                  </a:cubicBezTo>
                  <a:cubicBezTo>
                    <a:pt x="1" y="448"/>
                    <a:pt x="244" y="995"/>
                    <a:pt x="670" y="995"/>
                  </a:cubicBezTo>
                  <a:cubicBezTo>
                    <a:pt x="943" y="964"/>
                    <a:pt x="1156" y="752"/>
                    <a:pt x="1156" y="478"/>
                  </a:cubicBezTo>
                  <a:cubicBezTo>
                    <a:pt x="1156" y="191"/>
                    <a:pt x="921" y="1"/>
                    <a:pt x="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6"/>
            <p:cNvSpPr/>
            <p:nvPr/>
          </p:nvSpPr>
          <p:spPr>
            <a:xfrm>
              <a:off x="790510" y="3154227"/>
              <a:ext cx="34927" cy="26588"/>
            </a:xfrm>
            <a:custGeom>
              <a:avLst/>
              <a:gdLst/>
              <a:ahLst/>
              <a:cxnLst/>
              <a:rect l="l" t="t" r="r" b="b"/>
              <a:pathLst>
                <a:path w="1290" h="982" extrusionOk="0">
                  <a:moveTo>
                    <a:pt x="603" y="1"/>
                  </a:moveTo>
                  <a:cubicBezTo>
                    <a:pt x="1" y="1"/>
                    <a:pt x="9" y="981"/>
                    <a:pt x="628" y="981"/>
                  </a:cubicBezTo>
                  <a:cubicBezTo>
                    <a:pt x="646" y="981"/>
                    <a:pt x="664" y="981"/>
                    <a:pt x="682" y="979"/>
                  </a:cubicBezTo>
                  <a:cubicBezTo>
                    <a:pt x="1290" y="918"/>
                    <a:pt x="1290" y="37"/>
                    <a:pt x="682" y="6"/>
                  </a:cubicBezTo>
                  <a:cubicBezTo>
                    <a:pt x="655" y="3"/>
                    <a:pt x="629" y="1"/>
                    <a:pt x="6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6"/>
            <p:cNvSpPr/>
            <p:nvPr/>
          </p:nvSpPr>
          <p:spPr>
            <a:xfrm>
              <a:off x="791674" y="3222131"/>
              <a:ext cx="31299" cy="26913"/>
            </a:xfrm>
            <a:custGeom>
              <a:avLst/>
              <a:gdLst/>
              <a:ahLst/>
              <a:cxnLst/>
              <a:rect l="l" t="t" r="r" b="b"/>
              <a:pathLst>
                <a:path w="1156" h="994" extrusionOk="0">
                  <a:moveTo>
                    <a:pt x="670" y="1"/>
                  </a:moveTo>
                  <a:cubicBezTo>
                    <a:pt x="552" y="1"/>
                    <a:pt x="433" y="45"/>
                    <a:pt x="335" y="143"/>
                  </a:cubicBezTo>
                  <a:cubicBezTo>
                    <a:pt x="1" y="447"/>
                    <a:pt x="213" y="963"/>
                    <a:pt x="639" y="994"/>
                  </a:cubicBezTo>
                  <a:cubicBezTo>
                    <a:pt x="913" y="994"/>
                    <a:pt x="1156" y="781"/>
                    <a:pt x="1156" y="507"/>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6"/>
            <p:cNvSpPr/>
            <p:nvPr/>
          </p:nvSpPr>
          <p:spPr>
            <a:xfrm>
              <a:off x="791674" y="3290441"/>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1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6"/>
            <p:cNvSpPr/>
            <p:nvPr/>
          </p:nvSpPr>
          <p:spPr>
            <a:xfrm>
              <a:off x="790537" y="3359239"/>
              <a:ext cx="34900" cy="26479"/>
            </a:xfrm>
            <a:custGeom>
              <a:avLst/>
              <a:gdLst/>
              <a:ahLst/>
              <a:cxnLst/>
              <a:rect l="l" t="t" r="r" b="b"/>
              <a:pathLst>
                <a:path w="1289" h="978" extrusionOk="0">
                  <a:moveTo>
                    <a:pt x="626" y="0"/>
                  </a:moveTo>
                  <a:cubicBezTo>
                    <a:pt x="0" y="0"/>
                    <a:pt x="0" y="978"/>
                    <a:pt x="626" y="978"/>
                  </a:cubicBezTo>
                  <a:cubicBezTo>
                    <a:pt x="644" y="978"/>
                    <a:pt x="662" y="977"/>
                    <a:pt x="681" y="975"/>
                  </a:cubicBezTo>
                  <a:cubicBezTo>
                    <a:pt x="1289" y="915"/>
                    <a:pt x="1289" y="33"/>
                    <a:pt x="681" y="3"/>
                  </a:cubicBezTo>
                  <a:cubicBezTo>
                    <a:pt x="662" y="1"/>
                    <a:pt x="644" y="0"/>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6"/>
            <p:cNvSpPr/>
            <p:nvPr/>
          </p:nvSpPr>
          <p:spPr>
            <a:xfrm>
              <a:off x="791674" y="3427062"/>
              <a:ext cx="31299" cy="26913"/>
            </a:xfrm>
            <a:custGeom>
              <a:avLst/>
              <a:gdLst/>
              <a:ahLst/>
              <a:cxnLst/>
              <a:rect l="l" t="t" r="r" b="b"/>
              <a:pathLst>
                <a:path w="1156" h="994" extrusionOk="0">
                  <a:moveTo>
                    <a:pt x="670" y="0"/>
                  </a:moveTo>
                  <a:cubicBezTo>
                    <a:pt x="552" y="0"/>
                    <a:pt x="433" y="44"/>
                    <a:pt x="335" y="142"/>
                  </a:cubicBezTo>
                  <a:cubicBezTo>
                    <a:pt x="1" y="446"/>
                    <a:pt x="213" y="963"/>
                    <a:pt x="639" y="993"/>
                  </a:cubicBezTo>
                  <a:cubicBezTo>
                    <a:pt x="913" y="993"/>
                    <a:pt x="1156" y="780"/>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6"/>
            <p:cNvSpPr/>
            <p:nvPr/>
          </p:nvSpPr>
          <p:spPr>
            <a:xfrm>
              <a:off x="791674" y="3495345"/>
              <a:ext cx="31299" cy="26940"/>
            </a:xfrm>
            <a:custGeom>
              <a:avLst/>
              <a:gdLst/>
              <a:ahLst/>
              <a:cxnLst/>
              <a:rect l="l" t="t" r="r" b="b"/>
              <a:pathLst>
                <a:path w="1156" h="995" extrusionOk="0">
                  <a:moveTo>
                    <a:pt x="670" y="1"/>
                  </a:moveTo>
                  <a:cubicBezTo>
                    <a:pt x="552" y="1"/>
                    <a:pt x="433" y="45"/>
                    <a:pt x="335" y="143"/>
                  </a:cubicBezTo>
                  <a:cubicBezTo>
                    <a:pt x="1" y="447"/>
                    <a:pt x="213" y="964"/>
                    <a:pt x="639" y="994"/>
                  </a:cubicBezTo>
                  <a:cubicBezTo>
                    <a:pt x="913" y="994"/>
                    <a:pt x="1156" y="781"/>
                    <a:pt x="1156" y="508"/>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6"/>
            <p:cNvSpPr/>
            <p:nvPr/>
          </p:nvSpPr>
          <p:spPr>
            <a:xfrm>
              <a:off x="790510" y="3563330"/>
              <a:ext cx="34927" cy="27319"/>
            </a:xfrm>
            <a:custGeom>
              <a:avLst/>
              <a:gdLst/>
              <a:ahLst/>
              <a:cxnLst/>
              <a:rect l="l" t="t" r="r" b="b"/>
              <a:pathLst>
                <a:path w="1290" h="1009" extrusionOk="0">
                  <a:moveTo>
                    <a:pt x="628" y="0"/>
                  </a:moveTo>
                  <a:cubicBezTo>
                    <a:pt x="1" y="0"/>
                    <a:pt x="1" y="1008"/>
                    <a:pt x="628" y="1008"/>
                  </a:cubicBezTo>
                  <a:cubicBezTo>
                    <a:pt x="646" y="1008"/>
                    <a:pt x="664" y="1008"/>
                    <a:pt x="682" y="1006"/>
                  </a:cubicBezTo>
                  <a:cubicBezTo>
                    <a:pt x="1290" y="945"/>
                    <a:pt x="1290" y="64"/>
                    <a:pt x="682" y="3"/>
                  </a:cubicBezTo>
                  <a:cubicBezTo>
                    <a:pt x="664" y="1"/>
                    <a:pt x="646" y="0"/>
                    <a:pt x="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6"/>
            <p:cNvSpPr/>
            <p:nvPr/>
          </p:nvSpPr>
          <p:spPr>
            <a:xfrm>
              <a:off x="790537" y="3632453"/>
              <a:ext cx="34900" cy="26506"/>
            </a:xfrm>
            <a:custGeom>
              <a:avLst/>
              <a:gdLst/>
              <a:ahLst/>
              <a:cxnLst/>
              <a:rect l="l" t="t" r="r" b="b"/>
              <a:pathLst>
                <a:path w="1289" h="979" extrusionOk="0">
                  <a:moveTo>
                    <a:pt x="626" y="1"/>
                  </a:moveTo>
                  <a:cubicBezTo>
                    <a:pt x="0" y="1"/>
                    <a:pt x="0" y="978"/>
                    <a:pt x="626" y="978"/>
                  </a:cubicBezTo>
                  <a:cubicBezTo>
                    <a:pt x="644" y="978"/>
                    <a:pt x="662" y="977"/>
                    <a:pt x="681" y="976"/>
                  </a:cubicBezTo>
                  <a:cubicBezTo>
                    <a:pt x="1289" y="915"/>
                    <a:pt x="1289" y="33"/>
                    <a:pt x="681" y="3"/>
                  </a:cubicBezTo>
                  <a:cubicBezTo>
                    <a:pt x="662" y="1"/>
                    <a:pt x="644" y="1"/>
                    <a:pt x="6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6"/>
            <p:cNvSpPr/>
            <p:nvPr/>
          </p:nvSpPr>
          <p:spPr>
            <a:xfrm>
              <a:off x="791674" y="3700275"/>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4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6"/>
            <p:cNvSpPr/>
            <p:nvPr/>
          </p:nvSpPr>
          <p:spPr>
            <a:xfrm>
              <a:off x="791674" y="3769371"/>
              <a:ext cx="31299" cy="26940"/>
            </a:xfrm>
            <a:custGeom>
              <a:avLst/>
              <a:gdLst/>
              <a:ahLst/>
              <a:cxnLst/>
              <a:rect l="l" t="t" r="r" b="b"/>
              <a:pathLst>
                <a:path w="1156" h="995" extrusionOk="0">
                  <a:moveTo>
                    <a:pt x="651" y="1"/>
                  </a:moveTo>
                  <a:cubicBezTo>
                    <a:pt x="528" y="1"/>
                    <a:pt x="403" y="45"/>
                    <a:pt x="305" y="144"/>
                  </a:cubicBezTo>
                  <a:cubicBezTo>
                    <a:pt x="1" y="448"/>
                    <a:pt x="213" y="964"/>
                    <a:pt x="639" y="995"/>
                  </a:cubicBezTo>
                  <a:cubicBezTo>
                    <a:pt x="943" y="995"/>
                    <a:pt x="1156" y="752"/>
                    <a:pt x="1156" y="478"/>
                  </a:cubicBezTo>
                  <a:cubicBezTo>
                    <a:pt x="1156" y="191"/>
                    <a:pt x="907"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3" name="Google Shape;1793;p46"/>
          <p:cNvSpPr txBox="1">
            <a:spLocks noGrp="1"/>
          </p:cNvSpPr>
          <p:nvPr>
            <p:ph type="ctrTitle"/>
          </p:nvPr>
        </p:nvSpPr>
        <p:spPr>
          <a:xfrm>
            <a:off x="1256232" y="531500"/>
            <a:ext cx="3204673" cy="1402800"/>
          </a:xfrm>
          <a:prstGeom prst="rect">
            <a:avLst/>
          </a:prstGeom>
        </p:spPr>
        <p:txBody>
          <a:bodyPr spcFirstLastPara="1" wrap="square" lIns="91425" tIns="91425" rIns="91425" bIns="91425" anchor="t" anchorCtr="0">
            <a:noAutofit/>
          </a:bodyPr>
          <a:lstStyle/>
          <a:p>
            <a:pPr lvl="0"/>
            <a:r>
              <a:rPr lang="fr-FR" sz="2000" dirty="0"/>
              <a:t>CONCEPTION ET REALISATION D’UN CHARGEUR DE BATTERIE INTELLIGENT</a:t>
            </a:r>
            <a:endParaRPr sz="2000" dirty="0"/>
          </a:p>
        </p:txBody>
      </p:sp>
      <p:sp>
        <p:nvSpPr>
          <p:cNvPr id="1794" name="Google Shape;1794;p46"/>
          <p:cNvSpPr txBox="1">
            <a:spLocks noGrp="1"/>
          </p:cNvSpPr>
          <p:nvPr>
            <p:ph type="subTitle" idx="1"/>
          </p:nvPr>
        </p:nvSpPr>
        <p:spPr>
          <a:xfrm>
            <a:off x="232698" y="2008336"/>
            <a:ext cx="2901000" cy="1153608"/>
          </a:xfrm>
          <a:prstGeom prst="rect">
            <a:avLst/>
          </a:prstGeom>
        </p:spPr>
        <p:txBody>
          <a:bodyPr spcFirstLastPara="1" wrap="square" lIns="91425" tIns="91425" rIns="91425" bIns="91425" anchor="ctr" anchorCtr="0">
            <a:noAutofit/>
          </a:bodyPr>
          <a:lstStyle/>
          <a:p>
            <a:pPr marL="0" lvl="0" indent="0" algn="l"/>
            <a:r>
              <a:rPr lang="fr-FR" sz="1200" b="1" dirty="0"/>
              <a:t>Rédigé et présenté par :  </a:t>
            </a:r>
          </a:p>
          <a:p>
            <a:pPr marL="0" lvl="0" indent="0" algn="l"/>
            <a:r>
              <a:rPr lang="fr-FR" sz="1200" dirty="0" smtClean="0"/>
              <a:t>FOGANG </a:t>
            </a:r>
            <a:r>
              <a:rPr lang="fr-FR" sz="1200" dirty="0"/>
              <a:t>BOGNE Joyce </a:t>
            </a:r>
            <a:r>
              <a:rPr lang="fr-FR" sz="1200" dirty="0" err="1" smtClean="0"/>
              <a:t>Baruc</a:t>
            </a:r>
            <a:endParaRPr lang="fr-FR" sz="1200" dirty="0" smtClean="0"/>
          </a:p>
          <a:p>
            <a:pPr marL="0" indent="0" algn="l"/>
            <a:r>
              <a:rPr lang="fr-FR" sz="1200" dirty="0"/>
              <a:t>TAYOU MBEDE </a:t>
            </a:r>
            <a:r>
              <a:rPr lang="fr-FR" sz="1200" dirty="0" smtClean="0"/>
              <a:t>Niel</a:t>
            </a:r>
            <a:endParaRPr lang="fr-FR" sz="1200" dirty="0"/>
          </a:p>
          <a:p>
            <a:pPr marL="0" lvl="0" indent="0" algn="l"/>
            <a:r>
              <a:rPr lang="fr-FR" sz="1200" dirty="0" smtClean="0"/>
              <a:t>DJEMO </a:t>
            </a:r>
            <a:r>
              <a:rPr lang="fr-FR" sz="1200" dirty="0"/>
              <a:t>FOTSO Arielle Claude</a:t>
            </a:r>
          </a:p>
          <a:p>
            <a:pPr marL="0" lvl="0" indent="0" algn="l"/>
            <a:r>
              <a:rPr lang="fr-FR" sz="1200" dirty="0" smtClean="0"/>
              <a:t>LONANG </a:t>
            </a:r>
            <a:r>
              <a:rPr lang="fr-FR" sz="1200" dirty="0"/>
              <a:t>Dominique Pascaline</a:t>
            </a:r>
          </a:p>
          <a:p>
            <a:pPr marL="0" lvl="0" indent="0" algn="l"/>
            <a:r>
              <a:rPr lang="fr-FR" sz="1200" dirty="0" smtClean="0"/>
              <a:t>NGANTCHOU </a:t>
            </a:r>
            <a:r>
              <a:rPr lang="fr-FR" sz="1200" dirty="0"/>
              <a:t>Blaise </a:t>
            </a:r>
            <a:r>
              <a:rPr lang="fr-FR" sz="1200" dirty="0" smtClean="0"/>
              <a:t>Manuel</a:t>
            </a:r>
            <a:endParaRPr lang="fr-FR" sz="1200" dirty="0"/>
          </a:p>
        </p:txBody>
      </p:sp>
      <p:grpSp>
        <p:nvGrpSpPr>
          <p:cNvPr id="1795" name="Google Shape;1795;p46"/>
          <p:cNvGrpSpPr/>
          <p:nvPr/>
        </p:nvGrpSpPr>
        <p:grpSpPr>
          <a:xfrm>
            <a:off x="5211000" y="531500"/>
            <a:ext cx="3318552" cy="4080276"/>
            <a:chOff x="5211000" y="531500"/>
            <a:chExt cx="3318552" cy="4080276"/>
          </a:xfrm>
        </p:grpSpPr>
        <p:sp>
          <p:nvSpPr>
            <p:cNvPr id="1796" name="Google Shape;1796;p46"/>
            <p:cNvSpPr/>
            <p:nvPr/>
          </p:nvSpPr>
          <p:spPr>
            <a:xfrm>
              <a:off x="5222525" y="531500"/>
              <a:ext cx="3307025" cy="4080275"/>
            </a:xfrm>
            <a:custGeom>
              <a:avLst/>
              <a:gdLst/>
              <a:ahLst/>
              <a:cxnLst/>
              <a:rect l="l" t="t" r="r" b="b"/>
              <a:pathLst>
                <a:path w="132281" h="163211" extrusionOk="0">
                  <a:moveTo>
                    <a:pt x="48328" y="0"/>
                  </a:moveTo>
                  <a:lnTo>
                    <a:pt x="0" y="163211"/>
                  </a:lnTo>
                  <a:lnTo>
                    <a:pt x="132281" y="162659"/>
                  </a:lnTo>
                  <a:lnTo>
                    <a:pt x="132005" y="0"/>
                  </a:lnTo>
                  <a:close/>
                </a:path>
              </a:pathLst>
            </a:custGeom>
            <a:solidFill>
              <a:schemeClr val="lt1"/>
            </a:solidFill>
            <a:ln>
              <a:noFill/>
            </a:ln>
            <a:effectLst>
              <a:outerShdw blurRad="142875" dist="95250" dir="3600000" algn="bl" rotWithShape="0">
                <a:srgbClr val="000000">
                  <a:alpha val="30000"/>
                </a:srgbClr>
              </a:outerShdw>
            </a:effectLst>
          </p:spPr>
        </p:sp>
        <p:pic>
          <p:nvPicPr>
            <p:cNvPr id="1797" name="Google Shape;1797;p46"/>
            <p:cNvPicPr preferRelativeResize="0"/>
            <p:nvPr/>
          </p:nvPicPr>
          <p:blipFill>
            <a:blip r:embed="rId3">
              <a:alphaModFix/>
            </a:blip>
            <a:stretch>
              <a:fillRect/>
            </a:stretch>
          </p:blipFill>
          <p:spPr>
            <a:xfrm>
              <a:off x="5211000" y="531500"/>
              <a:ext cx="3318552" cy="4080276"/>
            </a:xfrm>
            <a:prstGeom prst="rect">
              <a:avLst/>
            </a:prstGeom>
            <a:noFill/>
            <a:ln>
              <a:noFill/>
            </a:ln>
          </p:spPr>
        </p:pic>
      </p:grpSp>
      <p:pic>
        <p:nvPicPr>
          <p:cNvPr id="49" name="Image 48"/>
          <p:cNvPicPr>
            <a:picLocks noChangeAspect="1"/>
          </p:cNvPicPr>
          <p:nvPr/>
        </p:nvPicPr>
        <p:blipFill>
          <a:blip r:embed="rId4"/>
          <a:stretch>
            <a:fillRect/>
          </a:stretch>
        </p:blipFill>
        <p:spPr>
          <a:xfrm>
            <a:off x="0" y="205099"/>
            <a:ext cx="1159918" cy="1134502"/>
          </a:xfrm>
          <a:prstGeom prst="rect">
            <a:avLst/>
          </a:prstGeom>
        </p:spPr>
      </p:pic>
      <p:pic>
        <p:nvPicPr>
          <p:cNvPr id="50" name="Image 49"/>
          <p:cNvPicPr>
            <a:picLocks noChangeAspect="1"/>
          </p:cNvPicPr>
          <p:nvPr/>
        </p:nvPicPr>
        <p:blipFill>
          <a:blip r:embed="rId5"/>
          <a:stretch>
            <a:fillRect/>
          </a:stretch>
        </p:blipFill>
        <p:spPr>
          <a:xfrm>
            <a:off x="4298547" y="183714"/>
            <a:ext cx="1451338" cy="1155887"/>
          </a:xfrm>
          <a:prstGeom prst="rect">
            <a:avLst/>
          </a:prstGeom>
        </p:spPr>
      </p:pic>
      <p:sp>
        <p:nvSpPr>
          <p:cNvPr id="51" name="Google Shape;1794;p46"/>
          <p:cNvSpPr txBox="1">
            <a:spLocks/>
          </p:cNvSpPr>
          <p:nvPr/>
        </p:nvSpPr>
        <p:spPr>
          <a:xfrm>
            <a:off x="1934953" y="3235980"/>
            <a:ext cx="2901000" cy="32105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lt1"/>
              </a:buClr>
              <a:buSzPts val="2800"/>
              <a:buFont typeface="Asap"/>
              <a:buNone/>
              <a:defRPr sz="1600" b="0" i="0" u="none" strike="noStrike" cap="none">
                <a:solidFill>
                  <a:schemeClr val="lt1"/>
                </a:solidFill>
                <a:latin typeface="Asap"/>
                <a:ea typeface="Asap"/>
                <a:cs typeface="Asap"/>
                <a:sym typeface="Asap"/>
              </a:defRPr>
            </a:lvl1pPr>
            <a:lvl2pPr marL="914400" marR="0" lvl="1"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2pPr>
            <a:lvl3pPr marL="1371600" marR="0" lvl="2"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3pPr>
            <a:lvl4pPr marL="1828800" marR="0" lvl="3"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4pPr>
            <a:lvl5pPr marL="2286000" marR="0" lvl="4"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5pPr>
            <a:lvl6pPr marL="2743200" marR="0" lvl="5"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6pPr>
            <a:lvl7pPr marL="3200400" marR="0" lvl="6"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7pPr>
            <a:lvl8pPr marL="3657600" marR="0" lvl="7"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8pPr>
            <a:lvl9pPr marL="4114800" marR="0" lvl="8" indent="-330200" algn="ctr" rtl="0">
              <a:lnSpc>
                <a:spcPct val="100000"/>
              </a:lnSpc>
              <a:spcBef>
                <a:spcPts val="0"/>
              </a:spcBef>
              <a:spcAft>
                <a:spcPts val="0"/>
              </a:spcAft>
              <a:buClr>
                <a:schemeClr val="lt1"/>
              </a:buClr>
              <a:buSzPts val="2800"/>
              <a:buFont typeface="Asap"/>
              <a:buNone/>
              <a:defRPr sz="2800" b="0" i="0" u="none" strike="noStrike" cap="none">
                <a:solidFill>
                  <a:schemeClr val="lt1"/>
                </a:solidFill>
                <a:latin typeface="Asap"/>
                <a:ea typeface="Asap"/>
                <a:cs typeface="Asap"/>
                <a:sym typeface="Asap"/>
              </a:defRPr>
            </a:lvl9pPr>
          </a:lstStyle>
          <a:p>
            <a:pPr marL="0" indent="0" algn="l"/>
            <a:r>
              <a:rPr lang="fr-FR" sz="1200" b="1" dirty="0" smtClean="0"/>
              <a:t>Supervisé par :  </a:t>
            </a:r>
            <a:r>
              <a:rPr lang="fr-FR" sz="1200" dirty="0" smtClean="0"/>
              <a:t>Mr. </a:t>
            </a:r>
            <a:r>
              <a:rPr lang="fr-FR" sz="1200" dirty="0"/>
              <a:t>WELADJI </a:t>
            </a:r>
            <a:r>
              <a:rPr lang="fr-FR" sz="1200" dirty="0" smtClean="0"/>
              <a:t>STEVE</a:t>
            </a:r>
          </a:p>
        </p:txBody>
      </p:sp>
      <p:sp>
        <p:nvSpPr>
          <p:cNvPr id="52" name="Google Shape;20286;p36"/>
          <p:cNvSpPr/>
          <p:nvPr/>
        </p:nvSpPr>
        <p:spPr>
          <a:xfrm>
            <a:off x="1330658" y="4022340"/>
            <a:ext cx="3130247" cy="425100"/>
          </a:xfrm>
          <a:prstGeom prst="roundRect">
            <a:avLst>
              <a:gd name="adj" fmla="val 50000"/>
            </a:avLst>
          </a:prstGeom>
          <a:gradFill>
            <a:gsLst>
              <a:gs pos="0">
                <a:schemeClr val="dk2"/>
              </a:gs>
              <a:gs pos="100000">
                <a:schemeClr val="lt2"/>
              </a:gs>
            </a:gsLst>
            <a:lin ang="0" scaled="0"/>
          </a:gradFill>
          <a:ln>
            <a:noFill/>
          </a:ln>
          <a:effectLst>
            <a:outerShdw blurRad="114300" dist="38100" dir="300000" algn="bl" rotWithShape="0">
              <a:srgbClr val="000000">
                <a:alpha val="24000"/>
              </a:srgbClr>
            </a:outerShdw>
          </a:effectLst>
        </p:spPr>
        <p:txBody>
          <a:bodyPr spcFirstLastPara="1" wrap="square" lIns="91425" tIns="91425" rIns="91425" bIns="91425" anchor="ctr" anchorCtr="0">
            <a:noAutofit/>
          </a:bodyPr>
          <a:lstStyle/>
          <a:p>
            <a:pPr lvl="0"/>
            <a:r>
              <a:rPr lang="fr-FR" b="1" dirty="0"/>
              <a:t>Année Academique:2023-2024</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7"/>
        <p:cNvGrpSpPr/>
        <p:nvPr/>
      </p:nvGrpSpPr>
      <p:grpSpPr>
        <a:xfrm>
          <a:off x="0" y="0"/>
          <a:ext cx="0" cy="0"/>
          <a:chOff x="0" y="0"/>
          <a:chExt cx="0" cy="0"/>
        </a:xfrm>
      </p:grpSpPr>
      <p:sp>
        <p:nvSpPr>
          <p:cNvPr id="1808" name="Google Shape;1808;p48"/>
          <p:cNvSpPr txBox="1">
            <a:spLocks noGrp="1"/>
          </p:cNvSpPr>
          <p:nvPr>
            <p:ph type="title" idx="8"/>
          </p:nvPr>
        </p:nvSpPr>
        <p:spPr>
          <a:xfrm>
            <a:off x="717425" y="329825"/>
            <a:ext cx="77091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PLAN DE TRAVAIL</a:t>
            </a:r>
            <a:endParaRPr dirty="0"/>
          </a:p>
        </p:txBody>
      </p:sp>
      <p:sp>
        <p:nvSpPr>
          <p:cNvPr id="1809" name="Google Shape;1809;p48"/>
          <p:cNvSpPr txBox="1">
            <a:spLocks noGrp="1"/>
          </p:cNvSpPr>
          <p:nvPr>
            <p:ph type="subTitle" idx="1"/>
          </p:nvPr>
        </p:nvSpPr>
        <p:spPr>
          <a:xfrm>
            <a:off x="1823950" y="1834940"/>
            <a:ext cx="2476200" cy="46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lt1"/>
              </a:buClr>
              <a:buSzPts val="1100"/>
              <a:buFont typeface="Arial"/>
              <a:buNone/>
            </a:pPr>
            <a:r>
              <a:rPr lang="fr-FR" dirty="0" smtClean="0"/>
              <a:t>P</a:t>
            </a:r>
            <a:r>
              <a:rPr lang="en" dirty="0" smtClean="0"/>
              <a:t>resentaion de thème</a:t>
            </a:r>
          </a:p>
          <a:p>
            <a:pPr marL="0" lvl="0" indent="0" algn="l" rtl="0">
              <a:spcBef>
                <a:spcPts val="0"/>
              </a:spcBef>
              <a:spcAft>
                <a:spcPts val="0"/>
              </a:spcAft>
              <a:buClr>
                <a:schemeClr val="lt1"/>
              </a:buClr>
              <a:buSzPts val="1100"/>
              <a:buFont typeface="Arial"/>
              <a:buNone/>
            </a:pPr>
            <a:r>
              <a:rPr lang="en" dirty="0" smtClean="0"/>
              <a:t>Justification du </a:t>
            </a:r>
            <a:r>
              <a:rPr lang="fr-FR" dirty="0" smtClean="0"/>
              <a:t>thème </a:t>
            </a:r>
            <a:endParaRPr dirty="0"/>
          </a:p>
        </p:txBody>
      </p:sp>
      <p:sp>
        <p:nvSpPr>
          <p:cNvPr id="1810" name="Google Shape;1810;p48"/>
          <p:cNvSpPr txBox="1">
            <a:spLocks noGrp="1"/>
          </p:cNvSpPr>
          <p:nvPr>
            <p:ph type="title"/>
          </p:nvPr>
        </p:nvSpPr>
        <p:spPr>
          <a:xfrm>
            <a:off x="1817600" y="1302950"/>
            <a:ext cx="2289600" cy="50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Introduction</a:t>
            </a:r>
            <a:endParaRPr dirty="0"/>
          </a:p>
        </p:txBody>
      </p:sp>
      <p:sp>
        <p:nvSpPr>
          <p:cNvPr id="1811" name="Google Shape;1811;p48"/>
          <p:cNvSpPr txBox="1">
            <a:spLocks noGrp="1"/>
          </p:cNvSpPr>
          <p:nvPr>
            <p:ph type="title" idx="2"/>
          </p:nvPr>
        </p:nvSpPr>
        <p:spPr>
          <a:xfrm>
            <a:off x="5542575" y="1302950"/>
            <a:ext cx="2289600" cy="47736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CHAPITRE 1</a:t>
            </a:r>
            <a:endParaRPr dirty="0"/>
          </a:p>
        </p:txBody>
      </p:sp>
      <p:sp>
        <p:nvSpPr>
          <p:cNvPr id="1812" name="Google Shape;1812;p48"/>
          <p:cNvSpPr txBox="1">
            <a:spLocks noGrp="1"/>
          </p:cNvSpPr>
          <p:nvPr>
            <p:ph type="subTitle" idx="3"/>
          </p:nvPr>
        </p:nvSpPr>
        <p:spPr>
          <a:xfrm>
            <a:off x="5630425" y="1780313"/>
            <a:ext cx="2476200" cy="25950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Cahier de charge</a:t>
            </a:r>
            <a:endParaRPr dirty="0"/>
          </a:p>
        </p:txBody>
      </p:sp>
      <p:sp>
        <p:nvSpPr>
          <p:cNvPr id="1813" name="Google Shape;1813;p48"/>
          <p:cNvSpPr txBox="1">
            <a:spLocks noGrp="1"/>
          </p:cNvSpPr>
          <p:nvPr>
            <p:ph type="title" idx="4"/>
          </p:nvPr>
        </p:nvSpPr>
        <p:spPr>
          <a:xfrm>
            <a:off x="1817600" y="3078425"/>
            <a:ext cx="2289600" cy="50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CHAPITRE 2</a:t>
            </a:r>
            <a:endParaRPr dirty="0"/>
          </a:p>
        </p:txBody>
      </p:sp>
      <p:sp>
        <p:nvSpPr>
          <p:cNvPr id="1814" name="Google Shape;1814;p48"/>
          <p:cNvSpPr txBox="1">
            <a:spLocks noGrp="1"/>
          </p:cNvSpPr>
          <p:nvPr>
            <p:ph type="subTitle" idx="5"/>
          </p:nvPr>
        </p:nvSpPr>
        <p:spPr>
          <a:xfrm>
            <a:off x="1863400" y="3592888"/>
            <a:ext cx="2523962" cy="46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Analyse </a:t>
            </a:r>
            <a:r>
              <a:rPr lang="fr-FR" dirty="0" smtClean="0"/>
              <a:t>fonctionnelle </a:t>
            </a:r>
          </a:p>
          <a:p>
            <a:pPr marL="0" lvl="0" indent="0" algn="l" rtl="0">
              <a:spcBef>
                <a:spcPts val="0"/>
              </a:spcBef>
              <a:spcAft>
                <a:spcPts val="0"/>
              </a:spcAft>
              <a:buNone/>
            </a:pPr>
            <a:r>
              <a:rPr lang="fr-FR" dirty="0" smtClean="0"/>
              <a:t>Présentation du matériels</a:t>
            </a:r>
            <a:endParaRPr dirty="0"/>
          </a:p>
        </p:txBody>
      </p:sp>
      <p:sp>
        <p:nvSpPr>
          <p:cNvPr id="1815" name="Google Shape;1815;p48"/>
          <p:cNvSpPr txBox="1">
            <a:spLocks noGrp="1"/>
          </p:cNvSpPr>
          <p:nvPr>
            <p:ph type="title" idx="6"/>
          </p:nvPr>
        </p:nvSpPr>
        <p:spPr>
          <a:xfrm>
            <a:off x="5542575" y="3082625"/>
            <a:ext cx="2289600" cy="50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CHAPITRE 3</a:t>
            </a:r>
            <a:endParaRPr dirty="0"/>
          </a:p>
        </p:txBody>
      </p:sp>
      <p:sp>
        <p:nvSpPr>
          <p:cNvPr id="1816" name="Google Shape;1816;p48"/>
          <p:cNvSpPr txBox="1">
            <a:spLocks noGrp="1"/>
          </p:cNvSpPr>
          <p:nvPr>
            <p:ph type="subTitle" idx="7"/>
          </p:nvPr>
        </p:nvSpPr>
        <p:spPr>
          <a:xfrm>
            <a:off x="5542575" y="3592888"/>
            <a:ext cx="2476200" cy="46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Solution </a:t>
            </a:r>
            <a:r>
              <a:rPr lang="fr-FR" dirty="0" smtClean="0"/>
              <a:t>proposée </a:t>
            </a:r>
          </a:p>
          <a:p>
            <a:pPr marL="0" lvl="0" indent="0" algn="l" rtl="0">
              <a:spcBef>
                <a:spcPts val="0"/>
              </a:spcBef>
              <a:spcAft>
                <a:spcPts val="0"/>
              </a:spcAft>
              <a:buNone/>
            </a:pPr>
            <a:r>
              <a:rPr lang="fr-FR" dirty="0" smtClean="0"/>
              <a:t>Simulation</a:t>
            </a:r>
            <a:endParaRPr dirty="0"/>
          </a:p>
        </p:txBody>
      </p:sp>
      <p:sp>
        <p:nvSpPr>
          <p:cNvPr id="1817" name="Google Shape;1817;p48"/>
          <p:cNvSpPr txBox="1"/>
          <p:nvPr/>
        </p:nvSpPr>
        <p:spPr>
          <a:xfrm>
            <a:off x="853375" y="1302950"/>
            <a:ext cx="957300" cy="841800"/>
          </a:xfrm>
          <a:prstGeom prst="rect">
            <a:avLst/>
          </a:prstGeom>
          <a:noFill/>
          <a:ln>
            <a:noFill/>
          </a:ln>
        </p:spPr>
        <p:txBody>
          <a:bodyPr spcFirstLastPara="1" wrap="square" lIns="91425" tIns="0" rIns="91425" bIns="91425" anchor="ctr" anchorCtr="0">
            <a:noAutofit/>
          </a:bodyPr>
          <a:lstStyle/>
          <a:p>
            <a:pPr marL="0" lvl="0" indent="0" algn="ctr" rtl="0">
              <a:spcBef>
                <a:spcPts val="0"/>
              </a:spcBef>
              <a:spcAft>
                <a:spcPts val="0"/>
              </a:spcAft>
              <a:buNone/>
            </a:pPr>
            <a:r>
              <a:rPr lang="en" sz="4700" b="1">
                <a:solidFill>
                  <a:schemeClr val="lt1"/>
                </a:solidFill>
                <a:latin typeface="Roboto"/>
                <a:ea typeface="Roboto"/>
                <a:cs typeface="Roboto"/>
                <a:sym typeface="Roboto"/>
              </a:rPr>
              <a:t>01</a:t>
            </a:r>
            <a:endParaRPr sz="4700" b="1">
              <a:solidFill>
                <a:schemeClr val="lt1"/>
              </a:solidFill>
              <a:latin typeface="Roboto"/>
              <a:ea typeface="Roboto"/>
              <a:cs typeface="Roboto"/>
              <a:sym typeface="Roboto"/>
            </a:endParaRPr>
          </a:p>
        </p:txBody>
      </p:sp>
      <p:sp>
        <p:nvSpPr>
          <p:cNvPr id="1818" name="Google Shape;1818;p48"/>
          <p:cNvSpPr txBox="1"/>
          <p:nvPr/>
        </p:nvSpPr>
        <p:spPr>
          <a:xfrm>
            <a:off x="4572000" y="1302950"/>
            <a:ext cx="957300" cy="841800"/>
          </a:xfrm>
          <a:prstGeom prst="rect">
            <a:avLst/>
          </a:prstGeom>
          <a:noFill/>
          <a:ln>
            <a:noFill/>
          </a:ln>
        </p:spPr>
        <p:txBody>
          <a:bodyPr spcFirstLastPara="1" wrap="square" lIns="91425" tIns="0" rIns="91425" bIns="91425" anchor="ctr" anchorCtr="0">
            <a:noAutofit/>
          </a:bodyPr>
          <a:lstStyle/>
          <a:p>
            <a:pPr marL="0" lvl="0" indent="0" algn="ctr" rtl="0">
              <a:spcBef>
                <a:spcPts val="0"/>
              </a:spcBef>
              <a:spcAft>
                <a:spcPts val="0"/>
              </a:spcAft>
              <a:buNone/>
            </a:pPr>
            <a:r>
              <a:rPr lang="en" sz="4700" b="1">
                <a:solidFill>
                  <a:schemeClr val="lt1"/>
                </a:solidFill>
                <a:latin typeface="Roboto"/>
                <a:ea typeface="Roboto"/>
                <a:cs typeface="Roboto"/>
                <a:sym typeface="Roboto"/>
              </a:rPr>
              <a:t>02</a:t>
            </a:r>
            <a:endParaRPr sz="4700" b="1">
              <a:solidFill>
                <a:schemeClr val="lt1"/>
              </a:solidFill>
              <a:latin typeface="Roboto"/>
              <a:ea typeface="Roboto"/>
              <a:cs typeface="Roboto"/>
              <a:sym typeface="Roboto"/>
            </a:endParaRPr>
          </a:p>
        </p:txBody>
      </p:sp>
      <p:sp>
        <p:nvSpPr>
          <p:cNvPr id="1819" name="Google Shape;1819;p48"/>
          <p:cNvSpPr txBox="1"/>
          <p:nvPr/>
        </p:nvSpPr>
        <p:spPr>
          <a:xfrm>
            <a:off x="853375" y="3078425"/>
            <a:ext cx="957300" cy="841800"/>
          </a:xfrm>
          <a:prstGeom prst="rect">
            <a:avLst/>
          </a:prstGeom>
          <a:noFill/>
          <a:ln>
            <a:noFill/>
          </a:ln>
        </p:spPr>
        <p:txBody>
          <a:bodyPr spcFirstLastPara="1" wrap="square" lIns="91425" tIns="0" rIns="91425" bIns="91425" anchor="ctr" anchorCtr="0">
            <a:noAutofit/>
          </a:bodyPr>
          <a:lstStyle/>
          <a:p>
            <a:pPr marL="0" lvl="0" indent="0" algn="ctr" rtl="0">
              <a:spcBef>
                <a:spcPts val="0"/>
              </a:spcBef>
              <a:spcAft>
                <a:spcPts val="0"/>
              </a:spcAft>
              <a:buNone/>
            </a:pPr>
            <a:r>
              <a:rPr lang="en" sz="4700" b="1">
                <a:solidFill>
                  <a:schemeClr val="lt1"/>
                </a:solidFill>
                <a:latin typeface="Roboto"/>
                <a:ea typeface="Roboto"/>
                <a:cs typeface="Roboto"/>
                <a:sym typeface="Roboto"/>
              </a:rPr>
              <a:t>03</a:t>
            </a:r>
            <a:endParaRPr sz="4700" b="1">
              <a:solidFill>
                <a:schemeClr val="lt1"/>
              </a:solidFill>
              <a:latin typeface="Roboto"/>
              <a:ea typeface="Roboto"/>
              <a:cs typeface="Roboto"/>
              <a:sym typeface="Roboto"/>
            </a:endParaRPr>
          </a:p>
        </p:txBody>
      </p:sp>
      <p:sp>
        <p:nvSpPr>
          <p:cNvPr id="1820" name="Google Shape;1820;p48"/>
          <p:cNvSpPr txBox="1"/>
          <p:nvPr/>
        </p:nvSpPr>
        <p:spPr>
          <a:xfrm>
            <a:off x="4572000" y="3085338"/>
            <a:ext cx="957300" cy="841800"/>
          </a:xfrm>
          <a:prstGeom prst="rect">
            <a:avLst/>
          </a:prstGeom>
          <a:noFill/>
          <a:ln>
            <a:noFill/>
          </a:ln>
        </p:spPr>
        <p:txBody>
          <a:bodyPr spcFirstLastPara="1" wrap="square" lIns="91425" tIns="0" rIns="91425" bIns="91425" anchor="ctr" anchorCtr="0">
            <a:noAutofit/>
          </a:bodyPr>
          <a:lstStyle/>
          <a:p>
            <a:pPr marL="0" lvl="0" indent="0" algn="ctr" rtl="0">
              <a:spcBef>
                <a:spcPts val="0"/>
              </a:spcBef>
              <a:spcAft>
                <a:spcPts val="0"/>
              </a:spcAft>
              <a:buNone/>
            </a:pPr>
            <a:r>
              <a:rPr lang="en" sz="4700" b="1">
                <a:solidFill>
                  <a:schemeClr val="lt1"/>
                </a:solidFill>
                <a:latin typeface="Roboto"/>
                <a:ea typeface="Roboto"/>
                <a:cs typeface="Roboto"/>
                <a:sym typeface="Roboto"/>
              </a:rPr>
              <a:t>04</a:t>
            </a:r>
            <a:endParaRPr sz="4700" b="1">
              <a:solidFill>
                <a:schemeClr val="lt1"/>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24"/>
        <p:cNvGrpSpPr/>
        <p:nvPr/>
      </p:nvGrpSpPr>
      <p:grpSpPr>
        <a:xfrm>
          <a:off x="0" y="0"/>
          <a:ext cx="0" cy="0"/>
          <a:chOff x="0" y="0"/>
          <a:chExt cx="0" cy="0"/>
        </a:xfrm>
      </p:grpSpPr>
      <p:sp>
        <p:nvSpPr>
          <p:cNvPr id="1825" name="Google Shape;1825;p49"/>
          <p:cNvSpPr txBox="1">
            <a:spLocks noGrp="1"/>
          </p:cNvSpPr>
          <p:nvPr>
            <p:ph type="title"/>
          </p:nvPr>
        </p:nvSpPr>
        <p:spPr>
          <a:xfrm>
            <a:off x="7616456" y="773722"/>
            <a:ext cx="1527544" cy="71217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t>V=IxR</a:t>
            </a:r>
            <a:endParaRPr sz="3600" dirty="0"/>
          </a:p>
        </p:txBody>
      </p:sp>
      <p:sp>
        <p:nvSpPr>
          <p:cNvPr id="1826" name="Google Shape;1826;p49"/>
          <p:cNvSpPr txBox="1">
            <a:spLocks noGrp="1"/>
          </p:cNvSpPr>
          <p:nvPr>
            <p:ph type="subTitle" idx="1"/>
          </p:nvPr>
        </p:nvSpPr>
        <p:spPr>
          <a:xfrm>
            <a:off x="1371600" y="2198076"/>
            <a:ext cx="5594109" cy="2155038"/>
          </a:xfrm>
          <a:prstGeom prst="rect">
            <a:avLst/>
          </a:prstGeom>
        </p:spPr>
        <p:txBody>
          <a:bodyPr spcFirstLastPara="1" wrap="square" lIns="91425" tIns="91425" rIns="91425" bIns="91425" anchor="ctr" anchorCtr="0">
            <a:noAutofit/>
          </a:bodyPr>
          <a:lstStyle/>
          <a:p>
            <a:r>
              <a:rPr lang="fr-FR" sz="1200" dirty="0" smtClean="0"/>
              <a:t>	</a:t>
            </a:r>
            <a:r>
              <a:rPr lang="fr-FR" sz="1400" dirty="0" smtClean="0"/>
              <a:t>La </a:t>
            </a:r>
            <a:r>
              <a:rPr lang="fr-FR" sz="1400" dirty="0"/>
              <a:t>recharge des batteries est une </a:t>
            </a:r>
            <a:r>
              <a:rPr lang="fr-FR" sz="1400" dirty="0" smtClean="0"/>
              <a:t>activité </a:t>
            </a:r>
            <a:r>
              <a:rPr lang="fr-FR" sz="1400" dirty="0"/>
              <a:t>qui nécessite une adaptation </a:t>
            </a:r>
            <a:r>
              <a:rPr lang="fr-FR" sz="1400" dirty="0" smtClean="0"/>
              <a:t>aux caractéristiques </a:t>
            </a:r>
            <a:r>
              <a:rPr lang="fr-FR" sz="1400" dirty="0"/>
              <a:t>et aux besoins des utilisateurs. Un chargeur </a:t>
            </a:r>
            <a:r>
              <a:rPr lang="fr-FR" sz="1400" dirty="0" smtClean="0"/>
              <a:t>doit </a:t>
            </a:r>
            <a:r>
              <a:rPr lang="fr-FR" sz="1400" dirty="0"/>
              <a:t>assurer une protection contre les </a:t>
            </a:r>
            <a:r>
              <a:rPr lang="fr-FR" sz="1400" dirty="0" smtClean="0"/>
              <a:t>surcharges. </a:t>
            </a:r>
            <a:r>
              <a:rPr lang="fr-FR" sz="1400" dirty="0"/>
              <a:t>Pour cela, il est nécessaire de disposer d’un dispositif électronique performant, qui permette de contrôler les différentes phases de la recharge de la batterie. Ce chargeur offrira une solution complète pour la recharge efficace des batteries au lithium-ion, de la détection de la tension à la coupure du courant en passant par la régulation du courant. </a:t>
            </a:r>
          </a:p>
        </p:txBody>
      </p:sp>
      <p:sp>
        <p:nvSpPr>
          <p:cNvPr id="4" name="Google Shape;1825;p49"/>
          <p:cNvSpPr txBox="1">
            <a:spLocks/>
          </p:cNvSpPr>
          <p:nvPr/>
        </p:nvSpPr>
        <p:spPr>
          <a:xfrm>
            <a:off x="2748449" y="1485899"/>
            <a:ext cx="2922589" cy="7121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4800"/>
              <a:buFont typeface="Roboto"/>
              <a:buNone/>
              <a:defRPr sz="8000" b="1" i="0" u="none" strike="noStrike" cap="none">
                <a:solidFill>
                  <a:schemeClr val="accent1"/>
                </a:solidFill>
                <a:latin typeface="Roboto"/>
                <a:ea typeface="Roboto"/>
                <a:cs typeface="Roboto"/>
                <a:sym typeface="Roboto"/>
              </a:defRPr>
            </a:lvl1pPr>
            <a:lvl2pPr marR="0" lvl="1"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2pPr>
            <a:lvl3pPr marR="0" lvl="2"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3pPr>
            <a:lvl4pPr marR="0" lvl="3"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4pPr>
            <a:lvl5pPr marR="0" lvl="4"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5pPr>
            <a:lvl6pPr marR="0" lvl="5"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6pPr>
            <a:lvl7pPr marR="0" lvl="6"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7pPr>
            <a:lvl8pPr marR="0" lvl="7"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8pPr>
            <a:lvl9pPr marR="0" lvl="8" algn="l" rtl="0">
              <a:lnSpc>
                <a:spcPct val="100000"/>
              </a:lnSpc>
              <a:spcBef>
                <a:spcPts val="0"/>
              </a:spcBef>
              <a:spcAft>
                <a:spcPts val="0"/>
              </a:spcAft>
              <a:buClr>
                <a:schemeClr val="accent1"/>
              </a:buClr>
              <a:buSzPts val="4800"/>
              <a:buFont typeface="Roboto"/>
              <a:buNone/>
              <a:defRPr sz="4800" b="1" i="0" u="none" strike="noStrike" cap="none">
                <a:solidFill>
                  <a:schemeClr val="accent1"/>
                </a:solidFill>
                <a:latin typeface="Roboto"/>
                <a:ea typeface="Roboto"/>
                <a:cs typeface="Roboto"/>
                <a:sym typeface="Roboto"/>
              </a:defRPr>
            </a:lvl9pPr>
          </a:lstStyle>
          <a:p>
            <a:r>
              <a:rPr lang="fr-FR" sz="3600" dirty="0" smtClean="0"/>
              <a:t>Introduction</a:t>
            </a:r>
            <a:endParaRPr lang="fr-FR"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4"/>
        <p:cNvGrpSpPr/>
        <p:nvPr/>
      </p:nvGrpSpPr>
      <p:grpSpPr>
        <a:xfrm>
          <a:off x="0" y="0"/>
          <a:ext cx="0" cy="0"/>
          <a:chOff x="0" y="0"/>
          <a:chExt cx="0" cy="0"/>
        </a:xfrm>
      </p:grpSpPr>
      <p:sp>
        <p:nvSpPr>
          <p:cNvPr id="1915" name="Google Shape;1915;p53"/>
          <p:cNvSpPr txBox="1">
            <a:spLocks noGrp="1"/>
          </p:cNvSpPr>
          <p:nvPr>
            <p:ph type="subTitle" idx="1"/>
          </p:nvPr>
        </p:nvSpPr>
        <p:spPr>
          <a:xfrm>
            <a:off x="781500" y="3176650"/>
            <a:ext cx="2476200" cy="1113996"/>
          </a:xfrm>
          <a:prstGeom prst="rect">
            <a:avLst/>
          </a:prstGeom>
        </p:spPr>
        <p:txBody>
          <a:bodyPr spcFirstLastPara="1" wrap="square" lIns="91425" tIns="91425" rIns="91425" bIns="91425" anchor="ctr" anchorCtr="0">
            <a:noAutofit/>
          </a:bodyPr>
          <a:lstStyle/>
          <a:p>
            <a:pPr marL="0" lvl="0" indent="0"/>
            <a:r>
              <a:rPr lang="fr-FR" sz="1200" dirty="0"/>
              <a:t>L</a:t>
            </a:r>
            <a:r>
              <a:rPr lang="fr-FR" sz="1200" dirty="0" smtClean="0"/>
              <a:t>a </a:t>
            </a:r>
            <a:r>
              <a:rPr lang="fr-FR" sz="1200" dirty="0"/>
              <a:t>sécurité, en particulier en ce qui concerne la protection contre les surtensions, les </a:t>
            </a:r>
            <a:r>
              <a:rPr lang="fr-FR" sz="1200" dirty="0" err="1"/>
              <a:t>courts-circuits</a:t>
            </a:r>
            <a:r>
              <a:rPr lang="fr-FR" sz="1200" dirty="0"/>
              <a:t> et la surchauffe des appareils pendant le processus de charge. </a:t>
            </a:r>
            <a:endParaRPr sz="1200" dirty="0"/>
          </a:p>
        </p:txBody>
      </p:sp>
      <p:sp>
        <p:nvSpPr>
          <p:cNvPr id="1916" name="Google Shape;1916;p53"/>
          <p:cNvSpPr txBox="1">
            <a:spLocks noGrp="1"/>
          </p:cNvSpPr>
          <p:nvPr>
            <p:ph type="title"/>
          </p:nvPr>
        </p:nvSpPr>
        <p:spPr>
          <a:xfrm>
            <a:off x="822900" y="2564950"/>
            <a:ext cx="2393400" cy="606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smtClean="0"/>
              <a:t>La problematique</a:t>
            </a:r>
            <a:endParaRPr sz="2000" dirty="0"/>
          </a:p>
        </p:txBody>
      </p:sp>
      <p:sp>
        <p:nvSpPr>
          <p:cNvPr id="1917" name="Google Shape;1917;p53"/>
          <p:cNvSpPr txBox="1">
            <a:spLocks noGrp="1"/>
          </p:cNvSpPr>
          <p:nvPr>
            <p:ph type="title" idx="2"/>
          </p:nvPr>
        </p:nvSpPr>
        <p:spPr>
          <a:xfrm>
            <a:off x="717425" y="329825"/>
            <a:ext cx="7709100" cy="107778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JUSTIFICATION DU </a:t>
            </a:r>
            <a:r>
              <a:rPr lang="fr-FR" dirty="0" smtClean="0"/>
              <a:t>THÈME ET CHIER DE CHARGE</a:t>
            </a:r>
            <a:endParaRPr dirty="0"/>
          </a:p>
        </p:txBody>
      </p:sp>
      <p:sp>
        <p:nvSpPr>
          <p:cNvPr id="1918" name="Google Shape;1918;p53"/>
          <p:cNvSpPr txBox="1">
            <a:spLocks noGrp="1"/>
          </p:cNvSpPr>
          <p:nvPr>
            <p:ph type="title" idx="3"/>
          </p:nvPr>
        </p:nvSpPr>
        <p:spPr>
          <a:xfrm>
            <a:off x="3375300" y="2564950"/>
            <a:ext cx="2393400" cy="606600"/>
          </a:xfrm>
          <a:prstGeom prst="rect">
            <a:avLst/>
          </a:prstGeom>
        </p:spPr>
        <p:txBody>
          <a:bodyPr spcFirstLastPara="1" wrap="square" lIns="91425" tIns="91425" rIns="91425" bIns="91425" anchor="ctr" anchorCtr="0">
            <a:noAutofit/>
          </a:bodyPr>
          <a:lstStyle/>
          <a:p>
            <a:pPr lvl="0"/>
            <a:r>
              <a:rPr lang="fr-FR" sz="2000" dirty="0"/>
              <a:t>besoin du marché</a:t>
            </a:r>
            <a:endParaRPr sz="2000" dirty="0"/>
          </a:p>
        </p:txBody>
      </p:sp>
      <p:sp>
        <p:nvSpPr>
          <p:cNvPr id="1919" name="Google Shape;1919;p53"/>
          <p:cNvSpPr txBox="1">
            <a:spLocks noGrp="1"/>
          </p:cNvSpPr>
          <p:nvPr>
            <p:ph type="subTitle" idx="4"/>
          </p:nvPr>
        </p:nvSpPr>
        <p:spPr>
          <a:xfrm>
            <a:off x="3333900" y="3176650"/>
            <a:ext cx="2476200" cy="1113996"/>
          </a:xfrm>
          <a:prstGeom prst="rect">
            <a:avLst/>
          </a:prstGeom>
        </p:spPr>
        <p:txBody>
          <a:bodyPr spcFirstLastPara="1" wrap="square" lIns="91425" tIns="91425" rIns="91425" bIns="91425" anchor="ctr" anchorCtr="0">
            <a:noAutofit/>
          </a:bodyPr>
          <a:lstStyle/>
          <a:p>
            <a:pPr marL="0" lvl="0" indent="0"/>
            <a:r>
              <a:rPr lang="fr-FR" sz="1200" dirty="0" smtClean="0"/>
              <a:t>recherchent </a:t>
            </a:r>
            <a:r>
              <a:rPr lang="fr-FR" sz="1200" dirty="0"/>
              <a:t>des technologies de charge qui puissent s'adapter à une variété d'appareils électroniques, tout en offrant une expérience de charge optimale.</a:t>
            </a:r>
          </a:p>
        </p:txBody>
      </p:sp>
      <p:sp>
        <p:nvSpPr>
          <p:cNvPr id="1920" name="Google Shape;1920;p53"/>
          <p:cNvSpPr txBox="1">
            <a:spLocks noGrp="1"/>
          </p:cNvSpPr>
          <p:nvPr>
            <p:ph type="title" idx="5"/>
          </p:nvPr>
        </p:nvSpPr>
        <p:spPr>
          <a:xfrm>
            <a:off x="5927700" y="2564950"/>
            <a:ext cx="2393400" cy="606600"/>
          </a:xfrm>
          <a:prstGeom prst="rect">
            <a:avLst/>
          </a:prstGeom>
        </p:spPr>
        <p:txBody>
          <a:bodyPr spcFirstLastPara="1" wrap="square" lIns="91425" tIns="91425" rIns="91425" bIns="91425" anchor="ctr" anchorCtr="0">
            <a:noAutofit/>
          </a:bodyPr>
          <a:lstStyle/>
          <a:p>
            <a:pPr lvl="0"/>
            <a:r>
              <a:rPr lang="fr-FR" sz="2000" dirty="0"/>
              <a:t>I</a:t>
            </a:r>
            <a:r>
              <a:rPr lang="fr-FR" sz="2000" dirty="0" smtClean="0"/>
              <a:t>mportance </a:t>
            </a:r>
            <a:r>
              <a:rPr lang="fr-FR" sz="2000" dirty="0"/>
              <a:t>croissante</a:t>
            </a:r>
          </a:p>
        </p:txBody>
      </p:sp>
      <p:sp>
        <p:nvSpPr>
          <p:cNvPr id="1921" name="Google Shape;1921;p53"/>
          <p:cNvSpPr txBox="1">
            <a:spLocks noGrp="1"/>
          </p:cNvSpPr>
          <p:nvPr>
            <p:ph type="subTitle" idx="6"/>
          </p:nvPr>
        </p:nvSpPr>
        <p:spPr>
          <a:xfrm>
            <a:off x="5886300" y="3176650"/>
            <a:ext cx="2476200" cy="1113996"/>
          </a:xfrm>
          <a:prstGeom prst="rect">
            <a:avLst/>
          </a:prstGeom>
        </p:spPr>
        <p:txBody>
          <a:bodyPr spcFirstLastPara="1" wrap="square" lIns="91425" tIns="91425" rIns="91425" bIns="91425" anchor="ctr" anchorCtr="0">
            <a:noAutofit/>
          </a:bodyPr>
          <a:lstStyle/>
          <a:p>
            <a:pPr marL="0" lvl="0" indent="0"/>
            <a:r>
              <a:rPr lang="fr-FR" sz="1200" dirty="0"/>
              <a:t>L'importance croissante de la technologie des chargeurs intelligents dans notre vie quotidienne se manifeste à plusieurs niveaux. </a:t>
            </a:r>
            <a:endParaRPr sz="1200" dirty="0"/>
          </a:p>
        </p:txBody>
      </p:sp>
      <p:grpSp>
        <p:nvGrpSpPr>
          <p:cNvPr id="1922" name="Google Shape;1922;p53"/>
          <p:cNvGrpSpPr/>
          <p:nvPr/>
        </p:nvGrpSpPr>
        <p:grpSpPr>
          <a:xfrm>
            <a:off x="4284702" y="1877408"/>
            <a:ext cx="574596" cy="538708"/>
            <a:chOff x="1190625" y="401700"/>
            <a:chExt cx="5228350" cy="4901800"/>
          </a:xfrm>
        </p:grpSpPr>
        <p:sp>
          <p:nvSpPr>
            <p:cNvPr id="1923" name="Google Shape;1923;p53"/>
            <p:cNvSpPr/>
            <p:nvPr/>
          </p:nvSpPr>
          <p:spPr>
            <a:xfrm>
              <a:off x="1190625" y="401700"/>
              <a:ext cx="5228350" cy="4901800"/>
            </a:xfrm>
            <a:custGeom>
              <a:avLst/>
              <a:gdLst/>
              <a:ahLst/>
              <a:cxnLst/>
              <a:rect l="l" t="t" r="r" b="b"/>
              <a:pathLst>
                <a:path w="209134" h="196072" extrusionOk="0">
                  <a:moveTo>
                    <a:pt x="0" y="1"/>
                  </a:moveTo>
                  <a:lnTo>
                    <a:pt x="0" y="196071"/>
                  </a:lnTo>
                  <a:lnTo>
                    <a:pt x="209133" y="196071"/>
                  </a:lnTo>
                  <a:lnTo>
                    <a:pt x="2091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3805075" y="401700"/>
              <a:ext cx="2613900" cy="4901800"/>
            </a:xfrm>
            <a:custGeom>
              <a:avLst/>
              <a:gdLst/>
              <a:ahLst/>
              <a:cxnLst/>
              <a:rect l="l" t="t" r="r" b="b"/>
              <a:pathLst>
                <a:path w="104556" h="196072" extrusionOk="0">
                  <a:moveTo>
                    <a:pt x="1" y="1"/>
                  </a:moveTo>
                  <a:lnTo>
                    <a:pt x="1" y="196071"/>
                  </a:lnTo>
                  <a:lnTo>
                    <a:pt x="104555" y="196071"/>
                  </a:lnTo>
                  <a:lnTo>
                    <a:pt x="10455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1813750" y="1014425"/>
              <a:ext cx="3982700" cy="2450900"/>
            </a:xfrm>
            <a:custGeom>
              <a:avLst/>
              <a:gdLst/>
              <a:ahLst/>
              <a:cxnLst/>
              <a:rect l="l" t="t" r="r" b="b"/>
              <a:pathLst>
                <a:path w="159308" h="98036" extrusionOk="0">
                  <a:moveTo>
                    <a:pt x="0" y="1"/>
                  </a:moveTo>
                  <a:lnTo>
                    <a:pt x="0" y="98036"/>
                  </a:lnTo>
                  <a:lnTo>
                    <a:pt x="73527" y="98036"/>
                  </a:lnTo>
                  <a:lnTo>
                    <a:pt x="73527" y="91909"/>
                  </a:lnTo>
                  <a:cubicBezTo>
                    <a:pt x="73527" y="88477"/>
                    <a:pt x="76223" y="85781"/>
                    <a:pt x="79654" y="85781"/>
                  </a:cubicBezTo>
                  <a:cubicBezTo>
                    <a:pt x="83085" y="85781"/>
                    <a:pt x="85781" y="88477"/>
                    <a:pt x="85781" y="91909"/>
                  </a:cubicBezTo>
                  <a:lnTo>
                    <a:pt x="85781" y="98036"/>
                  </a:lnTo>
                  <a:lnTo>
                    <a:pt x="159307" y="98036"/>
                  </a:lnTo>
                  <a:lnTo>
                    <a:pt x="15930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3805075" y="1014425"/>
              <a:ext cx="1991375" cy="2450900"/>
            </a:xfrm>
            <a:custGeom>
              <a:avLst/>
              <a:gdLst/>
              <a:ahLst/>
              <a:cxnLst/>
              <a:rect l="l" t="t" r="r" b="b"/>
              <a:pathLst>
                <a:path w="79655" h="98036" extrusionOk="0">
                  <a:moveTo>
                    <a:pt x="1" y="1"/>
                  </a:moveTo>
                  <a:lnTo>
                    <a:pt x="1" y="85781"/>
                  </a:lnTo>
                  <a:cubicBezTo>
                    <a:pt x="3432" y="85781"/>
                    <a:pt x="6128" y="88477"/>
                    <a:pt x="6128" y="91909"/>
                  </a:cubicBezTo>
                  <a:lnTo>
                    <a:pt x="6128" y="98036"/>
                  </a:lnTo>
                  <a:lnTo>
                    <a:pt x="79654" y="98036"/>
                  </a:lnTo>
                  <a:lnTo>
                    <a:pt x="7965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4877350" y="4078025"/>
              <a:ext cx="919100" cy="306375"/>
            </a:xfrm>
            <a:custGeom>
              <a:avLst/>
              <a:gdLst/>
              <a:ahLst/>
              <a:cxnLst/>
              <a:rect l="l" t="t" r="r" b="b"/>
              <a:pathLst>
                <a:path w="36764" h="12255" extrusionOk="0">
                  <a:moveTo>
                    <a:pt x="0" y="0"/>
                  </a:moveTo>
                  <a:lnTo>
                    <a:pt x="0" y="12255"/>
                  </a:lnTo>
                  <a:lnTo>
                    <a:pt x="36763" y="12255"/>
                  </a:lnTo>
                  <a:lnTo>
                    <a:pt x="367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3345550" y="3771675"/>
              <a:ext cx="919100" cy="919100"/>
            </a:xfrm>
            <a:custGeom>
              <a:avLst/>
              <a:gdLst/>
              <a:ahLst/>
              <a:cxnLst/>
              <a:rect l="l" t="t" r="r" b="b"/>
              <a:pathLst>
                <a:path w="36764" h="36764" extrusionOk="0">
                  <a:moveTo>
                    <a:pt x="18382" y="0"/>
                  </a:moveTo>
                  <a:cubicBezTo>
                    <a:pt x="8211" y="0"/>
                    <a:pt x="0" y="8211"/>
                    <a:pt x="0" y="18382"/>
                  </a:cubicBezTo>
                  <a:cubicBezTo>
                    <a:pt x="0" y="28553"/>
                    <a:pt x="8211" y="36763"/>
                    <a:pt x="18382" y="36763"/>
                  </a:cubicBezTo>
                  <a:cubicBezTo>
                    <a:pt x="28553" y="36763"/>
                    <a:pt x="36764" y="28553"/>
                    <a:pt x="36764" y="18382"/>
                  </a:cubicBezTo>
                  <a:cubicBezTo>
                    <a:pt x="36764" y="8211"/>
                    <a:pt x="28553" y="0"/>
                    <a:pt x="18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3805075" y="3771675"/>
              <a:ext cx="459575" cy="919100"/>
            </a:xfrm>
            <a:custGeom>
              <a:avLst/>
              <a:gdLst/>
              <a:ahLst/>
              <a:cxnLst/>
              <a:rect l="l" t="t" r="r" b="b"/>
              <a:pathLst>
                <a:path w="18383" h="36764" extrusionOk="0">
                  <a:moveTo>
                    <a:pt x="1" y="0"/>
                  </a:moveTo>
                  <a:lnTo>
                    <a:pt x="1" y="36763"/>
                  </a:lnTo>
                  <a:cubicBezTo>
                    <a:pt x="10172" y="36763"/>
                    <a:pt x="18383" y="28553"/>
                    <a:pt x="18383" y="18382"/>
                  </a:cubicBezTo>
                  <a:cubicBezTo>
                    <a:pt x="18383" y="8211"/>
                    <a:pt x="10172"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2457100" y="1627150"/>
              <a:ext cx="2696000" cy="857825"/>
            </a:xfrm>
            <a:custGeom>
              <a:avLst/>
              <a:gdLst/>
              <a:ahLst/>
              <a:cxnLst/>
              <a:rect l="l" t="t" r="r" b="b"/>
              <a:pathLst>
                <a:path w="107840" h="34313" extrusionOk="0">
                  <a:moveTo>
                    <a:pt x="53920" y="0"/>
                  </a:moveTo>
                  <a:cubicBezTo>
                    <a:pt x="32475" y="0"/>
                    <a:pt x="12868" y="9804"/>
                    <a:pt x="1" y="26960"/>
                  </a:cubicBezTo>
                  <a:lnTo>
                    <a:pt x="9804" y="34313"/>
                  </a:lnTo>
                  <a:cubicBezTo>
                    <a:pt x="20343" y="20343"/>
                    <a:pt x="36396" y="12255"/>
                    <a:pt x="53920" y="12255"/>
                  </a:cubicBezTo>
                  <a:cubicBezTo>
                    <a:pt x="71444" y="12255"/>
                    <a:pt x="87497" y="20343"/>
                    <a:pt x="98036" y="34313"/>
                  </a:cubicBezTo>
                  <a:lnTo>
                    <a:pt x="107839" y="26960"/>
                  </a:lnTo>
                  <a:cubicBezTo>
                    <a:pt x="94972" y="9804"/>
                    <a:pt x="75365" y="0"/>
                    <a:pt x="539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3805075" y="1627150"/>
              <a:ext cx="1348025" cy="857825"/>
            </a:xfrm>
            <a:custGeom>
              <a:avLst/>
              <a:gdLst/>
              <a:ahLst/>
              <a:cxnLst/>
              <a:rect l="l" t="t" r="r" b="b"/>
              <a:pathLst>
                <a:path w="53921" h="34313" extrusionOk="0">
                  <a:moveTo>
                    <a:pt x="1" y="0"/>
                  </a:moveTo>
                  <a:lnTo>
                    <a:pt x="1" y="12255"/>
                  </a:lnTo>
                  <a:cubicBezTo>
                    <a:pt x="17525" y="12255"/>
                    <a:pt x="33578" y="20343"/>
                    <a:pt x="44117" y="34313"/>
                  </a:cubicBezTo>
                  <a:lnTo>
                    <a:pt x="53920" y="26960"/>
                  </a:lnTo>
                  <a:cubicBezTo>
                    <a:pt x="41053" y="9804"/>
                    <a:pt x="21446" y="0"/>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1813750" y="3771675"/>
              <a:ext cx="919100" cy="919100"/>
            </a:xfrm>
            <a:custGeom>
              <a:avLst/>
              <a:gdLst/>
              <a:ahLst/>
              <a:cxnLst/>
              <a:rect l="l" t="t" r="r" b="b"/>
              <a:pathLst>
                <a:path w="36764" h="36764" extrusionOk="0">
                  <a:moveTo>
                    <a:pt x="12255" y="0"/>
                  </a:moveTo>
                  <a:lnTo>
                    <a:pt x="12255" y="12254"/>
                  </a:lnTo>
                  <a:lnTo>
                    <a:pt x="0" y="12254"/>
                  </a:lnTo>
                  <a:lnTo>
                    <a:pt x="0" y="24509"/>
                  </a:lnTo>
                  <a:lnTo>
                    <a:pt x="12255" y="24509"/>
                  </a:lnTo>
                  <a:lnTo>
                    <a:pt x="12255" y="36763"/>
                  </a:lnTo>
                  <a:lnTo>
                    <a:pt x="24509" y="36763"/>
                  </a:lnTo>
                  <a:lnTo>
                    <a:pt x="24509" y="24509"/>
                  </a:lnTo>
                  <a:lnTo>
                    <a:pt x="36764" y="24509"/>
                  </a:lnTo>
                  <a:lnTo>
                    <a:pt x="36764" y="12254"/>
                  </a:lnTo>
                  <a:lnTo>
                    <a:pt x="24509" y="12254"/>
                  </a:lnTo>
                  <a:lnTo>
                    <a:pt x="245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3679475" y="1872225"/>
              <a:ext cx="971200" cy="1219350"/>
            </a:xfrm>
            <a:custGeom>
              <a:avLst/>
              <a:gdLst/>
              <a:ahLst/>
              <a:cxnLst/>
              <a:rect l="l" t="t" r="r" b="b"/>
              <a:pathLst>
                <a:path w="38848" h="48774" extrusionOk="0">
                  <a:moveTo>
                    <a:pt x="28798" y="1"/>
                  </a:moveTo>
                  <a:lnTo>
                    <a:pt x="5025" y="34558"/>
                  </a:lnTo>
                  <a:lnTo>
                    <a:pt x="1" y="41911"/>
                  </a:lnTo>
                  <a:lnTo>
                    <a:pt x="5025" y="45342"/>
                  </a:lnTo>
                  <a:lnTo>
                    <a:pt x="10049" y="48773"/>
                  </a:lnTo>
                  <a:lnTo>
                    <a:pt x="38847" y="6986"/>
                  </a:lnTo>
                  <a:lnTo>
                    <a:pt x="287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3805075" y="1872225"/>
              <a:ext cx="845600" cy="1219350"/>
            </a:xfrm>
            <a:custGeom>
              <a:avLst/>
              <a:gdLst/>
              <a:ahLst/>
              <a:cxnLst/>
              <a:rect l="l" t="t" r="r" b="b"/>
              <a:pathLst>
                <a:path w="33824" h="48774" extrusionOk="0">
                  <a:moveTo>
                    <a:pt x="23774" y="1"/>
                  </a:moveTo>
                  <a:lnTo>
                    <a:pt x="1" y="34558"/>
                  </a:lnTo>
                  <a:lnTo>
                    <a:pt x="1" y="45342"/>
                  </a:lnTo>
                  <a:lnTo>
                    <a:pt x="5025" y="48773"/>
                  </a:lnTo>
                  <a:lnTo>
                    <a:pt x="33823" y="6986"/>
                  </a:lnTo>
                  <a:lnTo>
                    <a:pt x="23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3"/>
          <p:cNvGrpSpPr/>
          <p:nvPr/>
        </p:nvGrpSpPr>
        <p:grpSpPr>
          <a:xfrm>
            <a:off x="1732302" y="1859471"/>
            <a:ext cx="574596" cy="574596"/>
            <a:chOff x="1190625" y="238125"/>
            <a:chExt cx="5228350" cy="5228350"/>
          </a:xfrm>
        </p:grpSpPr>
        <p:sp>
          <p:nvSpPr>
            <p:cNvPr id="1936" name="Google Shape;1936;p53"/>
            <p:cNvSpPr/>
            <p:nvPr/>
          </p:nvSpPr>
          <p:spPr>
            <a:xfrm>
              <a:off x="2273300" y="238125"/>
              <a:ext cx="3532950" cy="5228350"/>
            </a:xfrm>
            <a:custGeom>
              <a:avLst/>
              <a:gdLst/>
              <a:ahLst/>
              <a:cxnLst/>
              <a:rect l="l" t="t" r="r" b="b"/>
              <a:pathLst>
                <a:path w="141318" h="209134" extrusionOk="0">
                  <a:moveTo>
                    <a:pt x="18382" y="0"/>
                  </a:moveTo>
                  <a:cubicBezTo>
                    <a:pt x="13602" y="0"/>
                    <a:pt x="9313" y="1838"/>
                    <a:pt x="6127" y="4779"/>
                  </a:cubicBezTo>
                  <a:cubicBezTo>
                    <a:pt x="2328" y="8088"/>
                    <a:pt x="0" y="12990"/>
                    <a:pt x="0" y="18382"/>
                  </a:cubicBezTo>
                  <a:lnTo>
                    <a:pt x="0" y="31445"/>
                  </a:lnTo>
                  <a:lnTo>
                    <a:pt x="12254" y="31445"/>
                  </a:lnTo>
                  <a:lnTo>
                    <a:pt x="12254" y="18382"/>
                  </a:lnTo>
                  <a:cubicBezTo>
                    <a:pt x="12254" y="14950"/>
                    <a:pt x="14950" y="12254"/>
                    <a:pt x="18382" y="12254"/>
                  </a:cubicBezTo>
                  <a:lnTo>
                    <a:pt x="73918" y="12254"/>
                  </a:lnTo>
                  <a:cubicBezTo>
                    <a:pt x="77350" y="12254"/>
                    <a:pt x="80046" y="14950"/>
                    <a:pt x="80046" y="18382"/>
                  </a:cubicBezTo>
                  <a:lnTo>
                    <a:pt x="80046" y="178497"/>
                  </a:lnTo>
                  <a:cubicBezTo>
                    <a:pt x="80046" y="195408"/>
                    <a:pt x="93771" y="209133"/>
                    <a:pt x="110682" y="209133"/>
                  </a:cubicBezTo>
                  <a:cubicBezTo>
                    <a:pt x="127593" y="209133"/>
                    <a:pt x="141318" y="195408"/>
                    <a:pt x="141318" y="178497"/>
                  </a:cubicBezTo>
                  <a:lnTo>
                    <a:pt x="141318" y="92717"/>
                  </a:lnTo>
                  <a:lnTo>
                    <a:pt x="129063" y="92717"/>
                  </a:lnTo>
                  <a:lnTo>
                    <a:pt x="129063" y="178497"/>
                  </a:lnTo>
                  <a:cubicBezTo>
                    <a:pt x="129063" y="188669"/>
                    <a:pt x="120853" y="196879"/>
                    <a:pt x="110682" y="196879"/>
                  </a:cubicBezTo>
                  <a:cubicBezTo>
                    <a:pt x="100510" y="196879"/>
                    <a:pt x="92300" y="188669"/>
                    <a:pt x="92300" y="178497"/>
                  </a:cubicBezTo>
                  <a:lnTo>
                    <a:pt x="92300" y="18382"/>
                  </a:lnTo>
                  <a:cubicBezTo>
                    <a:pt x="92300" y="8210"/>
                    <a:pt x="84090" y="0"/>
                    <a:pt x="739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2426475" y="238125"/>
              <a:ext cx="3379775" cy="5228350"/>
            </a:xfrm>
            <a:custGeom>
              <a:avLst/>
              <a:gdLst/>
              <a:ahLst/>
              <a:cxnLst/>
              <a:rect l="l" t="t" r="r" b="b"/>
              <a:pathLst>
                <a:path w="135191" h="209134" extrusionOk="0">
                  <a:moveTo>
                    <a:pt x="12255" y="0"/>
                  </a:moveTo>
                  <a:cubicBezTo>
                    <a:pt x="7475" y="0"/>
                    <a:pt x="3186" y="1838"/>
                    <a:pt x="0" y="4779"/>
                  </a:cubicBezTo>
                  <a:lnTo>
                    <a:pt x="0" y="31445"/>
                  </a:lnTo>
                  <a:lnTo>
                    <a:pt x="6127" y="31445"/>
                  </a:lnTo>
                  <a:lnTo>
                    <a:pt x="6127" y="18382"/>
                  </a:lnTo>
                  <a:cubicBezTo>
                    <a:pt x="6127" y="14950"/>
                    <a:pt x="8823" y="12254"/>
                    <a:pt x="12255" y="12254"/>
                  </a:cubicBezTo>
                  <a:lnTo>
                    <a:pt x="67791" y="12254"/>
                  </a:lnTo>
                  <a:cubicBezTo>
                    <a:pt x="71223" y="12254"/>
                    <a:pt x="73919" y="14950"/>
                    <a:pt x="73919" y="18382"/>
                  </a:cubicBezTo>
                  <a:lnTo>
                    <a:pt x="73919" y="178497"/>
                  </a:lnTo>
                  <a:cubicBezTo>
                    <a:pt x="73919" y="195408"/>
                    <a:pt x="87644" y="209133"/>
                    <a:pt x="104555" y="209133"/>
                  </a:cubicBezTo>
                  <a:cubicBezTo>
                    <a:pt x="121466" y="209133"/>
                    <a:pt x="135191" y="195408"/>
                    <a:pt x="135191" y="178497"/>
                  </a:cubicBezTo>
                  <a:lnTo>
                    <a:pt x="135191" y="92717"/>
                  </a:lnTo>
                  <a:lnTo>
                    <a:pt x="122936" y="92717"/>
                  </a:lnTo>
                  <a:lnTo>
                    <a:pt x="122936" y="178497"/>
                  </a:lnTo>
                  <a:cubicBezTo>
                    <a:pt x="122936" y="188669"/>
                    <a:pt x="114726" y="196879"/>
                    <a:pt x="104555" y="196879"/>
                  </a:cubicBezTo>
                  <a:cubicBezTo>
                    <a:pt x="94383" y="196879"/>
                    <a:pt x="86173" y="188669"/>
                    <a:pt x="86173" y="178497"/>
                  </a:cubicBezTo>
                  <a:lnTo>
                    <a:pt x="86173" y="18382"/>
                  </a:lnTo>
                  <a:cubicBezTo>
                    <a:pt x="86173" y="8210"/>
                    <a:pt x="77963" y="0"/>
                    <a:pt x="677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1190625" y="871050"/>
              <a:ext cx="2471100" cy="4595425"/>
            </a:xfrm>
            <a:custGeom>
              <a:avLst/>
              <a:gdLst/>
              <a:ahLst/>
              <a:cxnLst/>
              <a:rect l="l" t="t" r="r" b="b"/>
              <a:pathLst>
                <a:path w="98844" h="183817" extrusionOk="0">
                  <a:moveTo>
                    <a:pt x="417" y="1"/>
                  </a:moveTo>
                  <a:lnTo>
                    <a:pt x="0" y="183816"/>
                  </a:lnTo>
                  <a:lnTo>
                    <a:pt x="98844" y="183816"/>
                  </a:lnTo>
                  <a:lnTo>
                    <a:pt x="988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2426475" y="871050"/>
              <a:ext cx="1235250" cy="4595425"/>
            </a:xfrm>
            <a:custGeom>
              <a:avLst/>
              <a:gdLst/>
              <a:ahLst/>
              <a:cxnLst/>
              <a:rect l="l" t="t" r="r" b="b"/>
              <a:pathLst>
                <a:path w="49410" h="183817" extrusionOk="0">
                  <a:moveTo>
                    <a:pt x="0" y="1"/>
                  </a:moveTo>
                  <a:lnTo>
                    <a:pt x="0" y="183816"/>
                  </a:lnTo>
                  <a:lnTo>
                    <a:pt x="49410" y="183816"/>
                  </a:lnTo>
                  <a:lnTo>
                    <a:pt x="4941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1813750" y="1483775"/>
              <a:ext cx="1225450" cy="919100"/>
            </a:xfrm>
            <a:custGeom>
              <a:avLst/>
              <a:gdLst/>
              <a:ahLst/>
              <a:cxnLst/>
              <a:rect l="l" t="t" r="r" b="b"/>
              <a:pathLst>
                <a:path w="49018" h="36764" extrusionOk="0">
                  <a:moveTo>
                    <a:pt x="0" y="0"/>
                  </a:moveTo>
                  <a:lnTo>
                    <a:pt x="0" y="36763"/>
                  </a:lnTo>
                  <a:lnTo>
                    <a:pt x="49018" y="36763"/>
                  </a:lnTo>
                  <a:lnTo>
                    <a:pt x="490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1813750" y="2709200"/>
              <a:ext cx="1225450" cy="919125"/>
            </a:xfrm>
            <a:custGeom>
              <a:avLst/>
              <a:gdLst/>
              <a:ahLst/>
              <a:cxnLst/>
              <a:rect l="l" t="t" r="r" b="b"/>
              <a:pathLst>
                <a:path w="49018" h="36765" extrusionOk="0">
                  <a:moveTo>
                    <a:pt x="0" y="1"/>
                  </a:moveTo>
                  <a:lnTo>
                    <a:pt x="0" y="36764"/>
                  </a:lnTo>
                  <a:lnTo>
                    <a:pt x="49018" y="36764"/>
                  </a:lnTo>
                  <a:lnTo>
                    <a:pt x="4901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1813750" y="3934650"/>
              <a:ext cx="1225450" cy="919100"/>
            </a:xfrm>
            <a:custGeom>
              <a:avLst/>
              <a:gdLst/>
              <a:ahLst/>
              <a:cxnLst/>
              <a:rect l="l" t="t" r="r" b="b"/>
              <a:pathLst>
                <a:path w="49018" h="36764" extrusionOk="0">
                  <a:moveTo>
                    <a:pt x="0" y="0"/>
                  </a:moveTo>
                  <a:lnTo>
                    <a:pt x="0" y="36764"/>
                  </a:lnTo>
                  <a:lnTo>
                    <a:pt x="49018" y="36764"/>
                  </a:lnTo>
                  <a:lnTo>
                    <a:pt x="490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5806225" y="238125"/>
              <a:ext cx="306375" cy="786125"/>
            </a:xfrm>
            <a:custGeom>
              <a:avLst/>
              <a:gdLst/>
              <a:ahLst/>
              <a:cxnLst/>
              <a:rect l="l" t="t" r="r" b="b"/>
              <a:pathLst>
                <a:path w="12255" h="31445" extrusionOk="0">
                  <a:moveTo>
                    <a:pt x="1" y="0"/>
                  </a:moveTo>
                  <a:lnTo>
                    <a:pt x="1" y="31445"/>
                  </a:lnTo>
                  <a:lnTo>
                    <a:pt x="12255" y="31445"/>
                  </a:lnTo>
                  <a:lnTo>
                    <a:pt x="122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5193500" y="238125"/>
              <a:ext cx="306400" cy="786125"/>
            </a:xfrm>
            <a:custGeom>
              <a:avLst/>
              <a:gdLst/>
              <a:ahLst/>
              <a:cxnLst/>
              <a:rect l="l" t="t" r="r" b="b"/>
              <a:pathLst>
                <a:path w="12256" h="31445" extrusionOk="0">
                  <a:moveTo>
                    <a:pt x="1" y="0"/>
                  </a:moveTo>
                  <a:lnTo>
                    <a:pt x="1" y="31445"/>
                  </a:lnTo>
                  <a:lnTo>
                    <a:pt x="12255" y="31445"/>
                  </a:lnTo>
                  <a:lnTo>
                    <a:pt x="122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4887150" y="871050"/>
              <a:ext cx="1531825" cy="1838175"/>
            </a:xfrm>
            <a:custGeom>
              <a:avLst/>
              <a:gdLst/>
              <a:ahLst/>
              <a:cxnLst/>
              <a:rect l="l" t="t" r="r" b="b"/>
              <a:pathLst>
                <a:path w="61273" h="73527" extrusionOk="0">
                  <a:moveTo>
                    <a:pt x="0" y="1"/>
                  </a:moveTo>
                  <a:lnTo>
                    <a:pt x="0" y="26151"/>
                  </a:lnTo>
                  <a:lnTo>
                    <a:pt x="12255" y="47597"/>
                  </a:lnTo>
                  <a:lnTo>
                    <a:pt x="12255" y="73527"/>
                  </a:lnTo>
                  <a:lnTo>
                    <a:pt x="49018" y="73527"/>
                  </a:lnTo>
                  <a:lnTo>
                    <a:pt x="49018" y="47597"/>
                  </a:lnTo>
                  <a:lnTo>
                    <a:pt x="61272" y="26151"/>
                  </a:lnTo>
                  <a:lnTo>
                    <a:pt x="612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2426475" y="1483775"/>
              <a:ext cx="612725" cy="919100"/>
            </a:xfrm>
            <a:custGeom>
              <a:avLst/>
              <a:gdLst/>
              <a:ahLst/>
              <a:cxnLst/>
              <a:rect l="l" t="t" r="r" b="b"/>
              <a:pathLst>
                <a:path w="24509" h="36764" extrusionOk="0">
                  <a:moveTo>
                    <a:pt x="0" y="0"/>
                  </a:moveTo>
                  <a:lnTo>
                    <a:pt x="0" y="36763"/>
                  </a:lnTo>
                  <a:lnTo>
                    <a:pt x="24509" y="36763"/>
                  </a:lnTo>
                  <a:lnTo>
                    <a:pt x="24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2426475" y="2709200"/>
              <a:ext cx="612725" cy="919125"/>
            </a:xfrm>
            <a:custGeom>
              <a:avLst/>
              <a:gdLst/>
              <a:ahLst/>
              <a:cxnLst/>
              <a:rect l="l" t="t" r="r" b="b"/>
              <a:pathLst>
                <a:path w="24509" h="36765" extrusionOk="0">
                  <a:moveTo>
                    <a:pt x="0" y="1"/>
                  </a:moveTo>
                  <a:lnTo>
                    <a:pt x="0" y="36764"/>
                  </a:lnTo>
                  <a:lnTo>
                    <a:pt x="24509" y="36764"/>
                  </a:lnTo>
                  <a:lnTo>
                    <a:pt x="2450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2426475" y="3934650"/>
              <a:ext cx="612725" cy="919100"/>
            </a:xfrm>
            <a:custGeom>
              <a:avLst/>
              <a:gdLst/>
              <a:ahLst/>
              <a:cxnLst/>
              <a:rect l="l" t="t" r="r" b="b"/>
              <a:pathLst>
                <a:path w="24509" h="36764" extrusionOk="0">
                  <a:moveTo>
                    <a:pt x="0" y="0"/>
                  </a:moveTo>
                  <a:lnTo>
                    <a:pt x="0" y="36764"/>
                  </a:lnTo>
                  <a:lnTo>
                    <a:pt x="24509" y="36764"/>
                  </a:lnTo>
                  <a:lnTo>
                    <a:pt x="2450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53"/>
          <p:cNvGrpSpPr/>
          <p:nvPr/>
        </p:nvGrpSpPr>
        <p:grpSpPr>
          <a:xfrm>
            <a:off x="6837102" y="1841518"/>
            <a:ext cx="574596" cy="574596"/>
            <a:chOff x="1190625" y="238125"/>
            <a:chExt cx="5228350" cy="5228350"/>
          </a:xfrm>
        </p:grpSpPr>
        <p:sp>
          <p:nvSpPr>
            <p:cNvPr id="1950" name="Google Shape;1950;p53"/>
            <p:cNvSpPr/>
            <p:nvPr/>
          </p:nvSpPr>
          <p:spPr>
            <a:xfrm>
              <a:off x="4121250" y="2556025"/>
              <a:ext cx="1991350" cy="2910450"/>
            </a:xfrm>
            <a:custGeom>
              <a:avLst/>
              <a:gdLst/>
              <a:ahLst/>
              <a:cxnLst/>
              <a:rect l="l" t="t" r="r" b="b"/>
              <a:pathLst>
                <a:path w="79654" h="116418" extrusionOk="0">
                  <a:moveTo>
                    <a:pt x="67400" y="1"/>
                  </a:moveTo>
                  <a:lnTo>
                    <a:pt x="67400" y="104163"/>
                  </a:lnTo>
                  <a:lnTo>
                    <a:pt x="42891" y="104163"/>
                  </a:lnTo>
                  <a:lnTo>
                    <a:pt x="42891" y="85781"/>
                  </a:lnTo>
                  <a:lnTo>
                    <a:pt x="30636" y="85781"/>
                  </a:lnTo>
                  <a:lnTo>
                    <a:pt x="30636" y="104163"/>
                  </a:lnTo>
                  <a:lnTo>
                    <a:pt x="0" y="104163"/>
                  </a:lnTo>
                  <a:lnTo>
                    <a:pt x="0" y="110290"/>
                  </a:lnTo>
                  <a:cubicBezTo>
                    <a:pt x="0" y="113672"/>
                    <a:pt x="2745" y="116417"/>
                    <a:pt x="6128" y="116417"/>
                  </a:cubicBezTo>
                  <a:lnTo>
                    <a:pt x="79654" y="116417"/>
                  </a:lnTo>
                  <a:lnTo>
                    <a:pt x="796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4580800" y="3934650"/>
              <a:ext cx="919100" cy="919100"/>
            </a:xfrm>
            <a:custGeom>
              <a:avLst/>
              <a:gdLst/>
              <a:ahLst/>
              <a:cxnLst/>
              <a:rect l="l" t="t" r="r" b="b"/>
              <a:pathLst>
                <a:path w="36764" h="36764" extrusionOk="0">
                  <a:moveTo>
                    <a:pt x="18382" y="0"/>
                  </a:moveTo>
                  <a:lnTo>
                    <a:pt x="0" y="6128"/>
                  </a:lnTo>
                  <a:lnTo>
                    <a:pt x="0" y="36764"/>
                  </a:lnTo>
                  <a:lnTo>
                    <a:pt x="36763" y="36764"/>
                  </a:lnTo>
                  <a:lnTo>
                    <a:pt x="36763" y="6128"/>
                  </a:lnTo>
                  <a:lnTo>
                    <a:pt x="183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5499875" y="1790125"/>
              <a:ext cx="919100" cy="919100"/>
            </a:xfrm>
            <a:custGeom>
              <a:avLst/>
              <a:gdLst/>
              <a:ahLst/>
              <a:cxnLst/>
              <a:rect l="l" t="t" r="r" b="b"/>
              <a:pathLst>
                <a:path w="36764" h="36764" extrusionOk="0">
                  <a:moveTo>
                    <a:pt x="18382" y="1"/>
                  </a:moveTo>
                  <a:lnTo>
                    <a:pt x="0" y="6128"/>
                  </a:lnTo>
                  <a:lnTo>
                    <a:pt x="0" y="36764"/>
                  </a:lnTo>
                  <a:lnTo>
                    <a:pt x="36763" y="36764"/>
                  </a:lnTo>
                  <a:lnTo>
                    <a:pt x="36763" y="6128"/>
                  </a:lnTo>
                  <a:lnTo>
                    <a:pt x="1838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1190625" y="564700"/>
              <a:ext cx="3083825" cy="4901775"/>
            </a:xfrm>
            <a:custGeom>
              <a:avLst/>
              <a:gdLst/>
              <a:ahLst/>
              <a:cxnLst/>
              <a:rect l="l" t="t" r="r" b="b"/>
              <a:pathLst>
                <a:path w="123353" h="196071" extrusionOk="0">
                  <a:moveTo>
                    <a:pt x="0" y="0"/>
                  </a:moveTo>
                  <a:lnTo>
                    <a:pt x="0" y="196070"/>
                  </a:lnTo>
                  <a:lnTo>
                    <a:pt x="123353" y="196070"/>
                  </a:lnTo>
                  <a:lnTo>
                    <a:pt x="1233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2732825" y="564700"/>
              <a:ext cx="1541625" cy="4901775"/>
            </a:xfrm>
            <a:custGeom>
              <a:avLst/>
              <a:gdLst/>
              <a:ahLst/>
              <a:cxnLst/>
              <a:rect l="l" t="t" r="r" b="b"/>
              <a:pathLst>
                <a:path w="61665" h="196071" extrusionOk="0">
                  <a:moveTo>
                    <a:pt x="1" y="0"/>
                  </a:moveTo>
                  <a:lnTo>
                    <a:pt x="1" y="196070"/>
                  </a:lnTo>
                  <a:lnTo>
                    <a:pt x="61665" y="196070"/>
                  </a:lnTo>
                  <a:lnTo>
                    <a:pt x="616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1813750" y="1177400"/>
              <a:ext cx="1838175" cy="1531825"/>
            </a:xfrm>
            <a:custGeom>
              <a:avLst/>
              <a:gdLst/>
              <a:ahLst/>
              <a:cxnLst/>
              <a:rect l="l" t="t" r="r" b="b"/>
              <a:pathLst>
                <a:path w="73527" h="61273" extrusionOk="0">
                  <a:moveTo>
                    <a:pt x="0" y="1"/>
                  </a:moveTo>
                  <a:lnTo>
                    <a:pt x="0" y="61273"/>
                  </a:lnTo>
                  <a:lnTo>
                    <a:pt x="73527" y="61273"/>
                  </a:lnTo>
                  <a:lnTo>
                    <a:pt x="73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2732825" y="1177400"/>
              <a:ext cx="919100" cy="1531825"/>
            </a:xfrm>
            <a:custGeom>
              <a:avLst/>
              <a:gdLst/>
              <a:ahLst/>
              <a:cxnLst/>
              <a:rect l="l" t="t" r="r" b="b"/>
              <a:pathLst>
                <a:path w="36764" h="61273" extrusionOk="0">
                  <a:moveTo>
                    <a:pt x="1" y="1"/>
                  </a:moveTo>
                  <a:lnTo>
                    <a:pt x="1" y="61273"/>
                  </a:lnTo>
                  <a:lnTo>
                    <a:pt x="36764" y="61273"/>
                  </a:lnTo>
                  <a:lnTo>
                    <a:pt x="367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1813750" y="3015575"/>
              <a:ext cx="1838175" cy="1838175"/>
            </a:xfrm>
            <a:custGeom>
              <a:avLst/>
              <a:gdLst/>
              <a:ahLst/>
              <a:cxnLst/>
              <a:rect l="l" t="t" r="r" b="b"/>
              <a:pathLst>
                <a:path w="73527" h="73527" extrusionOk="0">
                  <a:moveTo>
                    <a:pt x="36764" y="0"/>
                  </a:moveTo>
                  <a:cubicBezTo>
                    <a:pt x="16544" y="0"/>
                    <a:pt x="0" y="16544"/>
                    <a:pt x="0" y="36763"/>
                  </a:cubicBezTo>
                  <a:cubicBezTo>
                    <a:pt x="0" y="56983"/>
                    <a:pt x="16544" y="73527"/>
                    <a:pt x="36764" y="73527"/>
                  </a:cubicBezTo>
                  <a:cubicBezTo>
                    <a:pt x="56983" y="73527"/>
                    <a:pt x="73527" y="56983"/>
                    <a:pt x="73527" y="36763"/>
                  </a:cubicBezTo>
                  <a:cubicBezTo>
                    <a:pt x="73527" y="16544"/>
                    <a:pt x="56983" y="0"/>
                    <a:pt x="36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2732825" y="3015575"/>
              <a:ext cx="919100" cy="1838175"/>
            </a:xfrm>
            <a:custGeom>
              <a:avLst/>
              <a:gdLst/>
              <a:ahLst/>
              <a:cxnLst/>
              <a:rect l="l" t="t" r="r" b="b"/>
              <a:pathLst>
                <a:path w="36764" h="73527" extrusionOk="0">
                  <a:moveTo>
                    <a:pt x="1" y="0"/>
                  </a:moveTo>
                  <a:lnTo>
                    <a:pt x="1" y="73527"/>
                  </a:lnTo>
                  <a:cubicBezTo>
                    <a:pt x="20220" y="73527"/>
                    <a:pt x="36764" y="56983"/>
                    <a:pt x="36764" y="36763"/>
                  </a:cubicBezTo>
                  <a:cubicBezTo>
                    <a:pt x="36764" y="16544"/>
                    <a:pt x="20220"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2120100" y="3321925"/>
              <a:ext cx="1225475" cy="1225475"/>
            </a:xfrm>
            <a:custGeom>
              <a:avLst/>
              <a:gdLst/>
              <a:ahLst/>
              <a:cxnLst/>
              <a:rect l="l" t="t" r="r" b="b"/>
              <a:pathLst>
                <a:path w="49019" h="49019" extrusionOk="0">
                  <a:moveTo>
                    <a:pt x="24510" y="1"/>
                  </a:moveTo>
                  <a:cubicBezTo>
                    <a:pt x="11030" y="1"/>
                    <a:pt x="1" y="11030"/>
                    <a:pt x="1" y="24509"/>
                  </a:cubicBezTo>
                  <a:cubicBezTo>
                    <a:pt x="1" y="37989"/>
                    <a:pt x="11030" y="49018"/>
                    <a:pt x="24510" y="49018"/>
                  </a:cubicBezTo>
                  <a:cubicBezTo>
                    <a:pt x="37989" y="49018"/>
                    <a:pt x="49018" y="37989"/>
                    <a:pt x="49018" y="24509"/>
                  </a:cubicBezTo>
                  <a:cubicBezTo>
                    <a:pt x="49018" y="11030"/>
                    <a:pt x="37989" y="1"/>
                    <a:pt x="24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2732825" y="3321925"/>
              <a:ext cx="612750" cy="1225475"/>
            </a:xfrm>
            <a:custGeom>
              <a:avLst/>
              <a:gdLst/>
              <a:ahLst/>
              <a:cxnLst/>
              <a:rect l="l" t="t" r="r" b="b"/>
              <a:pathLst>
                <a:path w="24510" h="49019" extrusionOk="0">
                  <a:moveTo>
                    <a:pt x="1" y="1"/>
                  </a:moveTo>
                  <a:lnTo>
                    <a:pt x="1" y="49018"/>
                  </a:lnTo>
                  <a:cubicBezTo>
                    <a:pt x="13480" y="49018"/>
                    <a:pt x="24509" y="37989"/>
                    <a:pt x="24509" y="24509"/>
                  </a:cubicBezTo>
                  <a:cubicBezTo>
                    <a:pt x="24509" y="11030"/>
                    <a:pt x="13480"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2083350" y="3285175"/>
              <a:ext cx="1298975" cy="1298975"/>
            </a:xfrm>
            <a:custGeom>
              <a:avLst/>
              <a:gdLst/>
              <a:ahLst/>
              <a:cxnLst/>
              <a:rect l="l" t="t" r="r" b="b"/>
              <a:pathLst>
                <a:path w="51959" h="51959" extrusionOk="0">
                  <a:moveTo>
                    <a:pt x="8701" y="0"/>
                  </a:moveTo>
                  <a:lnTo>
                    <a:pt x="0" y="8701"/>
                  </a:lnTo>
                  <a:lnTo>
                    <a:pt x="43258" y="51959"/>
                  </a:lnTo>
                  <a:lnTo>
                    <a:pt x="51959" y="43258"/>
                  </a:lnTo>
                  <a:lnTo>
                    <a:pt x="87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2732825" y="3717125"/>
              <a:ext cx="649500" cy="867025"/>
            </a:xfrm>
            <a:custGeom>
              <a:avLst/>
              <a:gdLst/>
              <a:ahLst/>
              <a:cxnLst/>
              <a:rect l="l" t="t" r="r" b="b"/>
              <a:pathLst>
                <a:path w="25980" h="34681" extrusionOk="0">
                  <a:moveTo>
                    <a:pt x="1" y="1"/>
                  </a:moveTo>
                  <a:lnTo>
                    <a:pt x="1" y="17402"/>
                  </a:lnTo>
                  <a:lnTo>
                    <a:pt x="17279" y="34681"/>
                  </a:lnTo>
                  <a:lnTo>
                    <a:pt x="25980" y="25980"/>
                  </a:lnTo>
                  <a:lnTo>
                    <a:pt x="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4887150" y="2402850"/>
              <a:ext cx="306375" cy="765925"/>
            </a:xfrm>
            <a:custGeom>
              <a:avLst/>
              <a:gdLst/>
              <a:ahLst/>
              <a:cxnLst/>
              <a:rect l="l" t="t" r="r" b="b"/>
              <a:pathLst>
                <a:path w="12255" h="30637" extrusionOk="0">
                  <a:moveTo>
                    <a:pt x="0" y="0"/>
                  </a:moveTo>
                  <a:lnTo>
                    <a:pt x="0" y="30636"/>
                  </a:lnTo>
                  <a:lnTo>
                    <a:pt x="12255" y="30636"/>
                  </a:lnTo>
                  <a:lnTo>
                    <a:pt x="122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5806225" y="238125"/>
              <a:ext cx="306375" cy="786125"/>
            </a:xfrm>
            <a:custGeom>
              <a:avLst/>
              <a:gdLst/>
              <a:ahLst/>
              <a:cxnLst/>
              <a:rect l="l" t="t" r="r" b="b"/>
              <a:pathLst>
                <a:path w="12255" h="31445" extrusionOk="0">
                  <a:moveTo>
                    <a:pt x="1" y="0"/>
                  </a:moveTo>
                  <a:lnTo>
                    <a:pt x="1" y="31445"/>
                  </a:lnTo>
                  <a:lnTo>
                    <a:pt x="12255" y="31445"/>
                  </a:lnTo>
                  <a:lnTo>
                    <a:pt x="1225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5499875" y="871050"/>
              <a:ext cx="919100" cy="1072275"/>
            </a:xfrm>
            <a:custGeom>
              <a:avLst/>
              <a:gdLst/>
              <a:ahLst/>
              <a:cxnLst/>
              <a:rect l="l" t="t" r="r" b="b"/>
              <a:pathLst>
                <a:path w="36764" h="42891" extrusionOk="0">
                  <a:moveTo>
                    <a:pt x="0" y="1"/>
                  </a:moveTo>
                  <a:lnTo>
                    <a:pt x="0" y="42891"/>
                  </a:lnTo>
                  <a:lnTo>
                    <a:pt x="36763" y="42891"/>
                  </a:lnTo>
                  <a:lnTo>
                    <a:pt x="367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4580800" y="3015575"/>
              <a:ext cx="919100" cy="1072275"/>
            </a:xfrm>
            <a:custGeom>
              <a:avLst/>
              <a:gdLst/>
              <a:ahLst/>
              <a:cxnLst/>
              <a:rect l="l" t="t" r="r" b="b"/>
              <a:pathLst>
                <a:path w="36764" h="42891" extrusionOk="0">
                  <a:moveTo>
                    <a:pt x="0" y="0"/>
                  </a:moveTo>
                  <a:lnTo>
                    <a:pt x="0" y="42891"/>
                  </a:lnTo>
                  <a:lnTo>
                    <a:pt x="36763" y="42891"/>
                  </a:lnTo>
                  <a:lnTo>
                    <a:pt x="367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6278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0"/>
        <p:cNvGrpSpPr/>
        <p:nvPr/>
      </p:nvGrpSpPr>
      <p:grpSpPr>
        <a:xfrm>
          <a:off x="0" y="0"/>
          <a:ext cx="0" cy="0"/>
          <a:chOff x="0" y="0"/>
          <a:chExt cx="0" cy="0"/>
        </a:xfrm>
      </p:grpSpPr>
      <p:sp>
        <p:nvSpPr>
          <p:cNvPr id="1831" name="Google Shape;1831;p50"/>
          <p:cNvSpPr txBox="1">
            <a:spLocks noGrp="1"/>
          </p:cNvSpPr>
          <p:nvPr>
            <p:ph type="title"/>
          </p:nvPr>
        </p:nvSpPr>
        <p:spPr>
          <a:xfrm>
            <a:off x="7776554" y="4586468"/>
            <a:ext cx="1367446" cy="299917"/>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1100" dirty="0"/>
              <a:t>—NIKOLA TESLA</a:t>
            </a:r>
            <a:endParaRPr sz="1100" dirty="0"/>
          </a:p>
        </p:txBody>
      </p:sp>
      <p:sp>
        <p:nvSpPr>
          <p:cNvPr id="1832" name="Google Shape;1832;p50"/>
          <p:cNvSpPr txBox="1">
            <a:spLocks noGrp="1"/>
          </p:cNvSpPr>
          <p:nvPr>
            <p:ph type="subTitle" idx="1"/>
          </p:nvPr>
        </p:nvSpPr>
        <p:spPr>
          <a:xfrm>
            <a:off x="5886208" y="4211516"/>
            <a:ext cx="3257792" cy="374952"/>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1100" dirty="0"/>
              <a:t>“If you want to find the secrets of the universe, think in terms of energy, frequency and vibration”</a:t>
            </a:r>
            <a:endParaRPr sz="1100" dirty="0"/>
          </a:p>
        </p:txBody>
      </p:sp>
      <p:pic>
        <p:nvPicPr>
          <p:cNvPr id="2" name="Image 1"/>
          <p:cNvPicPr>
            <a:picLocks noChangeAspect="1"/>
          </p:cNvPicPr>
          <p:nvPr/>
        </p:nvPicPr>
        <p:blipFill>
          <a:blip r:embed="rId3"/>
          <a:stretch>
            <a:fillRect/>
          </a:stretch>
        </p:blipFill>
        <p:spPr>
          <a:xfrm>
            <a:off x="1364438" y="520476"/>
            <a:ext cx="6150666" cy="3407017"/>
          </a:xfrm>
          <a:prstGeom prst="rect">
            <a:avLst/>
          </a:prstGeom>
        </p:spPr>
      </p:pic>
      <p:sp>
        <p:nvSpPr>
          <p:cNvPr id="6" name="Google Shape;1831;p50"/>
          <p:cNvSpPr txBox="1">
            <a:spLocks/>
          </p:cNvSpPr>
          <p:nvPr/>
        </p:nvSpPr>
        <p:spPr>
          <a:xfrm>
            <a:off x="1877157" y="-99570"/>
            <a:ext cx="4668716" cy="6200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1"/>
              </a:buClr>
              <a:buSzPts val="2800"/>
              <a:buFont typeface="Roboto"/>
              <a:buNone/>
              <a:defRPr sz="2500" b="1" i="0" u="none" strike="noStrike" cap="none">
                <a:solidFill>
                  <a:schemeClr val="accent1"/>
                </a:solidFill>
                <a:latin typeface="Roboto"/>
                <a:ea typeface="Roboto"/>
                <a:cs typeface="Roboto"/>
                <a:sym typeface="Roboto"/>
              </a:defRPr>
            </a:lvl1pPr>
            <a:lvl2pPr marR="0" lvl="1"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2pPr>
            <a:lvl3pPr marR="0" lvl="2"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3pPr>
            <a:lvl4pPr marR="0" lvl="3"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4pPr>
            <a:lvl5pPr marR="0" lvl="4"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5pPr>
            <a:lvl6pPr marR="0" lvl="5"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6pPr>
            <a:lvl7pPr marR="0" lvl="6"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7pPr>
            <a:lvl8pPr marR="0" lvl="7"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8pPr>
            <a:lvl9pPr marR="0" lvl="8" algn="l" rtl="0">
              <a:lnSpc>
                <a:spcPct val="100000"/>
              </a:lnSpc>
              <a:spcBef>
                <a:spcPts val="0"/>
              </a:spcBef>
              <a:spcAft>
                <a:spcPts val="0"/>
              </a:spcAft>
              <a:buClr>
                <a:schemeClr val="accent1"/>
              </a:buClr>
              <a:buSzPts val="2800"/>
              <a:buFont typeface="Roboto"/>
              <a:buNone/>
              <a:defRPr sz="2800" b="1" i="0" u="none" strike="noStrike" cap="none">
                <a:solidFill>
                  <a:schemeClr val="accent1"/>
                </a:solidFill>
                <a:latin typeface="Roboto"/>
                <a:ea typeface="Roboto"/>
                <a:cs typeface="Roboto"/>
                <a:sym typeface="Roboto"/>
              </a:defRPr>
            </a:lvl9pPr>
          </a:lstStyle>
          <a:p>
            <a:r>
              <a:rPr lang="fr-FR" sz="3200" dirty="0" smtClean="0"/>
              <a:t>DIAGRAMME SADT</a:t>
            </a:r>
            <a:endParaRPr lang="fr-FR" sz="3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6"/>
        <p:cNvGrpSpPr/>
        <p:nvPr/>
      </p:nvGrpSpPr>
      <p:grpSpPr>
        <a:xfrm>
          <a:off x="0" y="0"/>
          <a:ext cx="0" cy="0"/>
          <a:chOff x="0" y="0"/>
          <a:chExt cx="0" cy="0"/>
        </a:xfrm>
      </p:grpSpPr>
      <p:sp>
        <p:nvSpPr>
          <p:cNvPr id="1837" name="Google Shape;1837;p51"/>
          <p:cNvSpPr txBox="1">
            <a:spLocks noGrp="1"/>
          </p:cNvSpPr>
          <p:nvPr>
            <p:ph type="title"/>
          </p:nvPr>
        </p:nvSpPr>
        <p:spPr>
          <a:xfrm>
            <a:off x="717425" y="329825"/>
            <a:ext cx="77091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DIAGRAMMES</a:t>
            </a:r>
            <a:endParaRPr dirty="0"/>
          </a:p>
        </p:txBody>
      </p:sp>
      <p:sp>
        <p:nvSpPr>
          <p:cNvPr id="1840" name="Google Shape;1840;p51"/>
          <p:cNvSpPr txBox="1">
            <a:spLocks noGrp="1"/>
          </p:cNvSpPr>
          <p:nvPr>
            <p:ph type="title" idx="3"/>
          </p:nvPr>
        </p:nvSpPr>
        <p:spPr>
          <a:xfrm>
            <a:off x="1490379" y="4061556"/>
            <a:ext cx="2854500" cy="48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smtClean="0"/>
              <a:t>Pieuvre</a:t>
            </a:r>
            <a:endParaRPr dirty="0"/>
          </a:p>
        </p:txBody>
      </p:sp>
      <p:sp>
        <p:nvSpPr>
          <p:cNvPr id="1841" name="Google Shape;1841;p51"/>
          <p:cNvSpPr txBox="1">
            <a:spLocks noGrp="1"/>
          </p:cNvSpPr>
          <p:nvPr>
            <p:ph type="title" idx="4"/>
          </p:nvPr>
        </p:nvSpPr>
        <p:spPr>
          <a:xfrm>
            <a:off x="5340735" y="4012129"/>
            <a:ext cx="2854500" cy="489600"/>
          </a:xfrm>
          <a:prstGeom prst="rect">
            <a:avLst/>
          </a:prstGeom>
        </p:spPr>
        <p:txBody>
          <a:bodyPr spcFirstLastPara="1" wrap="square" lIns="91425" tIns="91425" rIns="91425" bIns="91425" anchor="t" anchorCtr="0">
            <a:noAutofit/>
          </a:bodyPr>
          <a:lstStyle/>
          <a:p>
            <a:pPr lvl="0"/>
            <a:r>
              <a:rPr lang="fr-FR" b="0" dirty="0" smtClean="0"/>
              <a:t>bête </a:t>
            </a:r>
            <a:r>
              <a:rPr lang="fr-FR" b="0" dirty="0"/>
              <a:t>a corne</a:t>
            </a:r>
            <a:endParaRPr b="0" dirty="0"/>
          </a:p>
        </p:txBody>
      </p:sp>
      <p:grpSp>
        <p:nvGrpSpPr>
          <p:cNvPr id="1842" name="Google Shape;1842;p51"/>
          <p:cNvGrpSpPr/>
          <p:nvPr/>
        </p:nvGrpSpPr>
        <p:grpSpPr>
          <a:xfrm>
            <a:off x="8269285" y="3856625"/>
            <a:ext cx="189958" cy="642760"/>
            <a:chOff x="790510" y="3153550"/>
            <a:chExt cx="189958" cy="642761"/>
          </a:xfrm>
        </p:grpSpPr>
        <p:sp>
          <p:nvSpPr>
            <p:cNvPr id="1843" name="Google Shape;1843;p51"/>
            <p:cNvSpPr/>
            <p:nvPr/>
          </p:nvSpPr>
          <p:spPr>
            <a:xfrm>
              <a:off x="943917" y="3153821"/>
              <a:ext cx="30486" cy="26913"/>
            </a:xfrm>
            <a:custGeom>
              <a:avLst/>
              <a:gdLst/>
              <a:ahLst/>
              <a:cxnLst/>
              <a:rect l="l" t="t" r="r" b="b"/>
              <a:pathLst>
                <a:path w="1126" h="994" extrusionOk="0">
                  <a:moveTo>
                    <a:pt x="640" y="1"/>
                  </a:moveTo>
                  <a:cubicBezTo>
                    <a:pt x="522" y="1"/>
                    <a:pt x="403" y="45"/>
                    <a:pt x="305" y="143"/>
                  </a:cubicBezTo>
                  <a:cubicBezTo>
                    <a:pt x="1" y="447"/>
                    <a:pt x="214" y="994"/>
                    <a:pt x="639" y="994"/>
                  </a:cubicBezTo>
                  <a:cubicBezTo>
                    <a:pt x="913" y="994"/>
                    <a:pt x="1126" y="751"/>
                    <a:pt x="1126" y="508"/>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1"/>
            <p:cNvSpPr/>
            <p:nvPr/>
          </p:nvSpPr>
          <p:spPr>
            <a:xfrm>
              <a:off x="945568" y="3222537"/>
              <a:ext cx="34900" cy="26588"/>
            </a:xfrm>
            <a:custGeom>
              <a:avLst/>
              <a:gdLst/>
              <a:ahLst/>
              <a:cxnLst/>
              <a:rect l="l" t="t" r="r" b="b"/>
              <a:pathLst>
                <a:path w="1289" h="982" extrusionOk="0">
                  <a:moveTo>
                    <a:pt x="660" y="1"/>
                  </a:moveTo>
                  <a:cubicBezTo>
                    <a:pt x="634" y="1"/>
                    <a:pt x="607" y="3"/>
                    <a:pt x="578" y="6"/>
                  </a:cubicBezTo>
                  <a:cubicBezTo>
                    <a:pt x="1" y="36"/>
                    <a:pt x="1" y="918"/>
                    <a:pt x="578" y="979"/>
                  </a:cubicBezTo>
                  <a:cubicBezTo>
                    <a:pt x="597" y="980"/>
                    <a:pt x="616" y="981"/>
                    <a:pt x="634" y="981"/>
                  </a:cubicBezTo>
                  <a:cubicBezTo>
                    <a:pt x="1280" y="981"/>
                    <a:pt x="1289" y="1"/>
                    <a:pt x="6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1"/>
            <p:cNvSpPr/>
            <p:nvPr/>
          </p:nvSpPr>
          <p:spPr>
            <a:xfrm>
              <a:off x="943917" y="3290441"/>
              <a:ext cx="30486" cy="26913"/>
            </a:xfrm>
            <a:custGeom>
              <a:avLst/>
              <a:gdLst/>
              <a:ahLst/>
              <a:cxnLst/>
              <a:rect l="l" t="t" r="r" b="b"/>
              <a:pathLst>
                <a:path w="1126" h="994" extrusionOk="0">
                  <a:moveTo>
                    <a:pt x="640" y="0"/>
                  </a:moveTo>
                  <a:cubicBezTo>
                    <a:pt x="522" y="0"/>
                    <a:pt x="403" y="45"/>
                    <a:pt x="305" y="142"/>
                  </a:cubicBezTo>
                  <a:cubicBezTo>
                    <a:pt x="1" y="446"/>
                    <a:pt x="214" y="994"/>
                    <a:pt x="639" y="994"/>
                  </a:cubicBezTo>
                  <a:cubicBezTo>
                    <a:pt x="913" y="994"/>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1"/>
            <p:cNvSpPr/>
            <p:nvPr/>
          </p:nvSpPr>
          <p:spPr>
            <a:xfrm>
              <a:off x="943917" y="3358751"/>
              <a:ext cx="30486" cy="26913"/>
            </a:xfrm>
            <a:custGeom>
              <a:avLst/>
              <a:gdLst/>
              <a:ahLst/>
              <a:cxnLst/>
              <a:rect l="l" t="t" r="r" b="b"/>
              <a:pathLst>
                <a:path w="1126" h="994" extrusionOk="0">
                  <a:moveTo>
                    <a:pt x="640" y="0"/>
                  </a:moveTo>
                  <a:cubicBezTo>
                    <a:pt x="522" y="0"/>
                    <a:pt x="403" y="45"/>
                    <a:pt x="305" y="142"/>
                  </a:cubicBezTo>
                  <a:cubicBezTo>
                    <a:pt x="1" y="446"/>
                    <a:pt x="214" y="993"/>
                    <a:pt x="639" y="993"/>
                  </a:cubicBezTo>
                  <a:cubicBezTo>
                    <a:pt x="913" y="993"/>
                    <a:pt x="1126" y="781"/>
                    <a:pt x="1126" y="507"/>
                  </a:cubicBezTo>
                  <a:cubicBezTo>
                    <a:pt x="1126" y="198"/>
                    <a:pt x="888" y="0"/>
                    <a:pt x="6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1"/>
            <p:cNvSpPr/>
            <p:nvPr/>
          </p:nvSpPr>
          <p:spPr>
            <a:xfrm>
              <a:off x="945568" y="3427549"/>
              <a:ext cx="34900" cy="26479"/>
            </a:xfrm>
            <a:custGeom>
              <a:avLst/>
              <a:gdLst/>
              <a:ahLst/>
              <a:cxnLst/>
              <a:rect l="l" t="t" r="r" b="b"/>
              <a:pathLst>
                <a:path w="1289" h="978" extrusionOk="0">
                  <a:moveTo>
                    <a:pt x="636" y="0"/>
                  </a:moveTo>
                  <a:cubicBezTo>
                    <a:pt x="617" y="0"/>
                    <a:pt x="598" y="1"/>
                    <a:pt x="578" y="3"/>
                  </a:cubicBezTo>
                  <a:cubicBezTo>
                    <a:pt x="1" y="33"/>
                    <a:pt x="1" y="914"/>
                    <a:pt x="578" y="975"/>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945568" y="3495832"/>
              <a:ext cx="34900" cy="26506"/>
            </a:xfrm>
            <a:custGeom>
              <a:avLst/>
              <a:gdLst/>
              <a:ahLst/>
              <a:cxnLst/>
              <a:rect l="l" t="t" r="r" b="b"/>
              <a:pathLst>
                <a:path w="1289" h="979" extrusionOk="0">
                  <a:moveTo>
                    <a:pt x="636" y="1"/>
                  </a:moveTo>
                  <a:cubicBezTo>
                    <a:pt x="617" y="1"/>
                    <a:pt x="598" y="2"/>
                    <a:pt x="578" y="3"/>
                  </a:cubicBezTo>
                  <a:cubicBezTo>
                    <a:pt x="1" y="34"/>
                    <a:pt x="1" y="915"/>
                    <a:pt x="578" y="976"/>
                  </a:cubicBezTo>
                  <a:cubicBezTo>
                    <a:pt x="598" y="978"/>
                    <a:pt x="617" y="979"/>
                    <a:pt x="636" y="979"/>
                  </a:cubicBezTo>
                  <a:cubicBezTo>
                    <a:pt x="1288" y="979"/>
                    <a:pt x="1288" y="1"/>
                    <a:pt x="6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943917" y="3563628"/>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p:nvPr/>
          </p:nvSpPr>
          <p:spPr>
            <a:xfrm>
              <a:off x="943917" y="3631965"/>
              <a:ext cx="30486" cy="26913"/>
            </a:xfrm>
            <a:custGeom>
              <a:avLst/>
              <a:gdLst/>
              <a:ahLst/>
              <a:cxnLst/>
              <a:rect l="l" t="t" r="r" b="b"/>
              <a:pathLst>
                <a:path w="1126" h="994" extrusionOk="0">
                  <a:moveTo>
                    <a:pt x="640" y="1"/>
                  </a:moveTo>
                  <a:cubicBezTo>
                    <a:pt x="522" y="1"/>
                    <a:pt x="403" y="45"/>
                    <a:pt x="305" y="143"/>
                  </a:cubicBezTo>
                  <a:cubicBezTo>
                    <a:pt x="1" y="477"/>
                    <a:pt x="214" y="994"/>
                    <a:pt x="639" y="994"/>
                  </a:cubicBezTo>
                  <a:cubicBezTo>
                    <a:pt x="913" y="994"/>
                    <a:pt x="1126" y="781"/>
                    <a:pt x="1126" y="507"/>
                  </a:cubicBezTo>
                  <a:cubicBezTo>
                    <a:pt x="1126" y="198"/>
                    <a:pt x="888" y="1"/>
                    <a:pt x="6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1"/>
            <p:cNvSpPr/>
            <p:nvPr/>
          </p:nvSpPr>
          <p:spPr>
            <a:xfrm>
              <a:off x="945568" y="3700763"/>
              <a:ext cx="34900" cy="26479"/>
            </a:xfrm>
            <a:custGeom>
              <a:avLst/>
              <a:gdLst/>
              <a:ahLst/>
              <a:cxnLst/>
              <a:rect l="l" t="t" r="r" b="b"/>
              <a:pathLst>
                <a:path w="1289" h="978" extrusionOk="0">
                  <a:moveTo>
                    <a:pt x="636" y="0"/>
                  </a:moveTo>
                  <a:cubicBezTo>
                    <a:pt x="617" y="0"/>
                    <a:pt x="598" y="1"/>
                    <a:pt x="578" y="3"/>
                  </a:cubicBezTo>
                  <a:cubicBezTo>
                    <a:pt x="1" y="33"/>
                    <a:pt x="1" y="915"/>
                    <a:pt x="578" y="976"/>
                  </a:cubicBezTo>
                  <a:cubicBezTo>
                    <a:pt x="598" y="977"/>
                    <a:pt x="617" y="978"/>
                    <a:pt x="636" y="978"/>
                  </a:cubicBezTo>
                  <a:cubicBezTo>
                    <a:pt x="1288" y="978"/>
                    <a:pt x="1288" y="0"/>
                    <a:pt x="6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1"/>
            <p:cNvSpPr/>
            <p:nvPr/>
          </p:nvSpPr>
          <p:spPr>
            <a:xfrm>
              <a:off x="943917" y="3769371"/>
              <a:ext cx="30486" cy="26940"/>
            </a:xfrm>
            <a:custGeom>
              <a:avLst/>
              <a:gdLst/>
              <a:ahLst/>
              <a:cxnLst/>
              <a:rect l="l" t="t" r="r" b="b"/>
              <a:pathLst>
                <a:path w="1126" h="995" extrusionOk="0">
                  <a:moveTo>
                    <a:pt x="644" y="1"/>
                  </a:moveTo>
                  <a:cubicBezTo>
                    <a:pt x="525" y="1"/>
                    <a:pt x="404" y="45"/>
                    <a:pt x="305" y="144"/>
                  </a:cubicBezTo>
                  <a:cubicBezTo>
                    <a:pt x="1" y="448"/>
                    <a:pt x="214" y="995"/>
                    <a:pt x="639" y="995"/>
                  </a:cubicBezTo>
                  <a:cubicBezTo>
                    <a:pt x="913" y="995"/>
                    <a:pt x="1126" y="752"/>
                    <a:pt x="1126" y="478"/>
                  </a:cubicBezTo>
                  <a:cubicBezTo>
                    <a:pt x="1126" y="191"/>
                    <a:pt x="890" y="1"/>
                    <a:pt x="6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1"/>
            <p:cNvSpPr/>
            <p:nvPr/>
          </p:nvSpPr>
          <p:spPr>
            <a:xfrm>
              <a:off x="897023" y="3153550"/>
              <a:ext cx="27183" cy="27183"/>
            </a:xfrm>
            <a:custGeom>
              <a:avLst/>
              <a:gdLst/>
              <a:ahLst/>
              <a:cxnLst/>
              <a:rect l="l" t="t" r="r" b="b"/>
              <a:pathLst>
                <a:path w="1004" h="1004" extrusionOk="0">
                  <a:moveTo>
                    <a:pt x="487" y="1"/>
                  </a:moveTo>
                  <a:cubicBezTo>
                    <a:pt x="243" y="1"/>
                    <a:pt x="0" y="244"/>
                    <a:pt x="0" y="518"/>
                  </a:cubicBezTo>
                  <a:cubicBezTo>
                    <a:pt x="0" y="761"/>
                    <a:pt x="243" y="1004"/>
                    <a:pt x="487" y="1004"/>
                  </a:cubicBezTo>
                  <a:cubicBezTo>
                    <a:pt x="760" y="1004"/>
                    <a:pt x="1003" y="761"/>
                    <a:pt x="1003" y="518"/>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1"/>
            <p:cNvSpPr/>
            <p:nvPr/>
          </p:nvSpPr>
          <p:spPr>
            <a:xfrm>
              <a:off x="897023" y="3221860"/>
              <a:ext cx="27183" cy="27183"/>
            </a:xfrm>
            <a:custGeom>
              <a:avLst/>
              <a:gdLst/>
              <a:ahLst/>
              <a:cxnLst/>
              <a:rect l="l" t="t" r="r" b="b"/>
              <a:pathLst>
                <a:path w="1004" h="1004" extrusionOk="0">
                  <a:moveTo>
                    <a:pt x="487" y="1"/>
                  </a:moveTo>
                  <a:cubicBezTo>
                    <a:pt x="243" y="1"/>
                    <a:pt x="0" y="244"/>
                    <a:pt x="0" y="517"/>
                  </a:cubicBezTo>
                  <a:cubicBezTo>
                    <a:pt x="0" y="791"/>
                    <a:pt x="243" y="1004"/>
                    <a:pt x="487" y="1004"/>
                  </a:cubicBezTo>
                  <a:cubicBezTo>
                    <a:pt x="760" y="1004"/>
                    <a:pt x="1003" y="791"/>
                    <a:pt x="1003" y="517"/>
                  </a:cubicBezTo>
                  <a:cubicBezTo>
                    <a:pt x="100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1"/>
            <p:cNvSpPr/>
            <p:nvPr/>
          </p:nvSpPr>
          <p:spPr>
            <a:xfrm>
              <a:off x="892907" y="3290441"/>
              <a:ext cx="31299" cy="26913"/>
            </a:xfrm>
            <a:custGeom>
              <a:avLst/>
              <a:gdLst/>
              <a:ahLst/>
              <a:cxnLst/>
              <a:rect l="l" t="t" r="r" b="b"/>
              <a:pathLst>
                <a:path w="1156" h="994" extrusionOk="0">
                  <a:moveTo>
                    <a:pt x="647" y="0"/>
                  </a:moveTo>
                  <a:cubicBezTo>
                    <a:pt x="525" y="0"/>
                    <a:pt x="402" y="45"/>
                    <a:pt x="304" y="142"/>
                  </a:cubicBezTo>
                  <a:cubicBezTo>
                    <a:pt x="0" y="446"/>
                    <a:pt x="213" y="994"/>
                    <a:pt x="669" y="994"/>
                  </a:cubicBezTo>
                  <a:cubicBezTo>
                    <a:pt x="912" y="994"/>
                    <a:pt x="1155" y="781"/>
                    <a:pt x="1155" y="507"/>
                  </a:cubicBezTo>
                  <a:cubicBezTo>
                    <a:pt x="1155" y="198"/>
                    <a:pt x="903" y="0"/>
                    <a:pt x="6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1"/>
            <p:cNvSpPr/>
            <p:nvPr/>
          </p:nvSpPr>
          <p:spPr>
            <a:xfrm>
              <a:off x="897023" y="3358481"/>
              <a:ext cx="27183" cy="27183"/>
            </a:xfrm>
            <a:custGeom>
              <a:avLst/>
              <a:gdLst/>
              <a:ahLst/>
              <a:cxnLst/>
              <a:rect l="l" t="t" r="r" b="b"/>
              <a:pathLst>
                <a:path w="1004" h="1004" extrusionOk="0">
                  <a:moveTo>
                    <a:pt x="487" y="0"/>
                  </a:moveTo>
                  <a:cubicBezTo>
                    <a:pt x="243" y="0"/>
                    <a:pt x="0" y="244"/>
                    <a:pt x="0" y="517"/>
                  </a:cubicBezTo>
                  <a:cubicBezTo>
                    <a:pt x="0" y="791"/>
                    <a:pt x="243" y="1003"/>
                    <a:pt x="487" y="1003"/>
                  </a:cubicBezTo>
                  <a:cubicBezTo>
                    <a:pt x="760" y="1003"/>
                    <a:pt x="1003" y="791"/>
                    <a:pt x="1003" y="517"/>
                  </a:cubicBezTo>
                  <a:cubicBezTo>
                    <a:pt x="100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1"/>
            <p:cNvSpPr/>
            <p:nvPr/>
          </p:nvSpPr>
          <p:spPr>
            <a:xfrm>
              <a:off x="894559" y="3427549"/>
              <a:ext cx="34900" cy="26479"/>
            </a:xfrm>
            <a:custGeom>
              <a:avLst/>
              <a:gdLst/>
              <a:ahLst/>
              <a:cxnLst/>
              <a:rect l="l" t="t" r="r" b="b"/>
              <a:pathLst>
                <a:path w="1289" h="978" extrusionOk="0">
                  <a:moveTo>
                    <a:pt x="663" y="0"/>
                  </a:moveTo>
                  <a:cubicBezTo>
                    <a:pt x="645" y="0"/>
                    <a:pt x="627" y="1"/>
                    <a:pt x="608" y="3"/>
                  </a:cubicBezTo>
                  <a:cubicBezTo>
                    <a:pt x="0" y="33"/>
                    <a:pt x="0" y="914"/>
                    <a:pt x="608" y="975"/>
                  </a:cubicBezTo>
                  <a:cubicBezTo>
                    <a:pt x="627" y="977"/>
                    <a:pt x="645" y="978"/>
                    <a:pt x="663" y="978"/>
                  </a:cubicBezTo>
                  <a:cubicBezTo>
                    <a:pt x="1289" y="978"/>
                    <a:pt x="1289" y="0"/>
                    <a:pt x="6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1"/>
            <p:cNvSpPr/>
            <p:nvPr/>
          </p:nvSpPr>
          <p:spPr>
            <a:xfrm>
              <a:off x="897023" y="3495913"/>
              <a:ext cx="27183" cy="26371"/>
            </a:xfrm>
            <a:custGeom>
              <a:avLst/>
              <a:gdLst/>
              <a:ahLst/>
              <a:cxnLst/>
              <a:rect l="l" t="t" r="r" b="b"/>
              <a:pathLst>
                <a:path w="1004" h="974"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1"/>
            <p:cNvSpPr/>
            <p:nvPr/>
          </p:nvSpPr>
          <p:spPr>
            <a:xfrm>
              <a:off x="897023" y="3564224"/>
              <a:ext cx="27183" cy="26344"/>
            </a:xfrm>
            <a:custGeom>
              <a:avLst/>
              <a:gdLst/>
              <a:ahLst/>
              <a:cxnLst/>
              <a:rect l="l" t="t" r="r" b="b"/>
              <a:pathLst>
                <a:path w="1004" h="973" extrusionOk="0">
                  <a:moveTo>
                    <a:pt x="487" y="0"/>
                  </a:moveTo>
                  <a:cubicBezTo>
                    <a:pt x="243" y="0"/>
                    <a:pt x="0" y="213"/>
                    <a:pt x="0" y="487"/>
                  </a:cubicBezTo>
                  <a:cubicBezTo>
                    <a:pt x="0" y="760"/>
                    <a:pt x="243" y="973"/>
                    <a:pt x="487" y="973"/>
                  </a:cubicBezTo>
                  <a:cubicBezTo>
                    <a:pt x="760" y="973"/>
                    <a:pt x="1003" y="760"/>
                    <a:pt x="1003" y="487"/>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1"/>
            <p:cNvSpPr/>
            <p:nvPr/>
          </p:nvSpPr>
          <p:spPr>
            <a:xfrm>
              <a:off x="897023" y="3632534"/>
              <a:ext cx="27183" cy="26344"/>
            </a:xfrm>
            <a:custGeom>
              <a:avLst/>
              <a:gdLst/>
              <a:ahLst/>
              <a:cxnLst/>
              <a:rect l="l" t="t" r="r" b="b"/>
              <a:pathLst>
                <a:path w="1004" h="973" extrusionOk="0">
                  <a:moveTo>
                    <a:pt x="487" y="0"/>
                  </a:moveTo>
                  <a:cubicBezTo>
                    <a:pt x="243" y="0"/>
                    <a:pt x="0" y="213"/>
                    <a:pt x="0" y="486"/>
                  </a:cubicBezTo>
                  <a:cubicBezTo>
                    <a:pt x="0" y="760"/>
                    <a:pt x="243" y="973"/>
                    <a:pt x="487" y="973"/>
                  </a:cubicBezTo>
                  <a:cubicBezTo>
                    <a:pt x="760" y="973"/>
                    <a:pt x="1003" y="760"/>
                    <a:pt x="1003" y="486"/>
                  </a:cubicBezTo>
                  <a:cubicBezTo>
                    <a:pt x="100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1"/>
            <p:cNvSpPr/>
            <p:nvPr/>
          </p:nvSpPr>
          <p:spPr>
            <a:xfrm>
              <a:off x="897023" y="3700817"/>
              <a:ext cx="27183" cy="26371"/>
            </a:xfrm>
            <a:custGeom>
              <a:avLst/>
              <a:gdLst/>
              <a:ahLst/>
              <a:cxnLst/>
              <a:rect l="l" t="t" r="r" b="b"/>
              <a:pathLst>
                <a:path w="1004" h="974" extrusionOk="0">
                  <a:moveTo>
                    <a:pt x="487" y="1"/>
                  </a:moveTo>
                  <a:cubicBezTo>
                    <a:pt x="243" y="1"/>
                    <a:pt x="0" y="214"/>
                    <a:pt x="0" y="487"/>
                  </a:cubicBezTo>
                  <a:cubicBezTo>
                    <a:pt x="0" y="761"/>
                    <a:pt x="243" y="974"/>
                    <a:pt x="487" y="974"/>
                  </a:cubicBezTo>
                  <a:cubicBezTo>
                    <a:pt x="760" y="974"/>
                    <a:pt x="1003" y="761"/>
                    <a:pt x="1003" y="487"/>
                  </a:cubicBezTo>
                  <a:cubicBezTo>
                    <a:pt x="100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1"/>
            <p:cNvSpPr/>
            <p:nvPr/>
          </p:nvSpPr>
          <p:spPr>
            <a:xfrm>
              <a:off x="892907" y="3769371"/>
              <a:ext cx="31299" cy="26940"/>
            </a:xfrm>
            <a:custGeom>
              <a:avLst/>
              <a:gdLst/>
              <a:ahLst/>
              <a:cxnLst/>
              <a:rect l="l" t="t" r="r" b="b"/>
              <a:pathLst>
                <a:path w="1156" h="995" extrusionOk="0">
                  <a:moveTo>
                    <a:pt x="651" y="1"/>
                  </a:moveTo>
                  <a:cubicBezTo>
                    <a:pt x="528" y="1"/>
                    <a:pt x="403" y="45"/>
                    <a:pt x="304" y="144"/>
                  </a:cubicBezTo>
                  <a:cubicBezTo>
                    <a:pt x="0" y="448"/>
                    <a:pt x="213" y="995"/>
                    <a:pt x="669" y="995"/>
                  </a:cubicBezTo>
                  <a:cubicBezTo>
                    <a:pt x="912" y="995"/>
                    <a:pt x="1155" y="752"/>
                    <a:pt x="1155" y="478"/>
                  </a:cubicBezTo>
                  <a:cubicBezTo>
                    <a:pt x="1155" y="191"/>
                    <a:pt x="906"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1"/>
            <p:cNvSpPr/>
            <p:nvPr/>
          </p:nvSpPr>
          <p:spPr>
            <a:xfrm>
              <a:off x="846826" y="3153550"/>
              <a:ext cx="26344" cy="27183"/>
            </a:xfrm>
            <a:custGeom>
              <a:avLst/>
              <a:gdLst/>
              <a:ahLst/>
              <a:cxnLst/>
              <a:rect l="l" t="t" r="r" b="b"/>
              <a:pathLst>
                <a:path w="973" h="1004" extrusionOk="0">
                  <a:moveTo>
                    <a:pt x="487" y="1"/>
                  </a:moveTo>
                  <a:cubicBezTo>
                    <a:pt x="213" y="1"/>
                    <a:pt x="0" y="244"/>
                    <a:pt x="0" y="518"/>
                  </a:cubicBezTo>
                  <a:cubicBezTo>
                    <a:pt x="0" y="761"/>
                    <a:pt x="213" y="1004"/>
                    <a:pt x="487" y="1004"/>
                  </a:cubicBezTo>
                  <a:cubicBezTo>
                    <a:pt x="760" y="1004"/>
                    <a:pt x="973" y="761"/>
                    <a:pt x="973" y="518"/>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1"/>
            <p:cNvSpPr/>
            <p:nvPr/>
          </p:nvSpPr>
          <p:spPr>
            <a:xfrm>
              <a:off x="846826" y="3221860"/>
              <a:ext cx="26344" cy="27183"/>
            </a:xfrm>
            <a:custGeom>
              <a:avLst/>
              <a:gdLst/>
              <a:ahLst/>
              <a:cxnLst/>
              <a:rect l="l" t="t" r="r" b="b"/>
              <a:pathLst>
                <a:path w="973" h="1004" extrusionOk="0">
                  <a:moveTo>
                    <a:pt x="487" y="1"/>
                  </a:moveTo>
                  <a:cubicBezTo>
                    <a:pt x="213" y="1"/>
                    <a:pt x="0" y="244"/>
                    <a:pt x="0" y="517"/>
                  </a:cubicBezTo>
                  <a:cubicBezTo>
                    <a:pt x="0" y="791"/>
                    <a:pt x="213" y="1004"/>
                    <a:pt x="487" y="1004"/>
                  </a:cubicBezTo>
                  <a:cubicBezTo>
                    <a:pt x="760" y="1004"/>
                    <a:pt x="973" y="791"/>
                    <a:pt x="973" y="517"/>
                  </a:cubicBezTo>
                  <a:cubicBezTo>
                    <a:pt x="973" y="24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1"/>
            <p:cNvSpPr/>
            <p:nvPr/>
          </p:nvSpPr>
          <p:spPr>
            <a:xfrm>
              <a:off x="841871" y="3290441"/>
              <a:ext cx="31299" cy="26913"/>
            </a:xfrm>
            <a:custGeom>
              <a:avLst/>
              <a:gdLst/>
              <a:ahLst/>
              <a:cxnLst/>
              <a:rect l="l" t="t" r="r" b="b"/>
              <a:pathLst>
                <a:path w="1156" h="994" extrusionOk="0">
                  <a:moveTo>
                    <a:pt x="661" y="0"/>
                  </a:moveTo>
                  <a:cubicBezTo>
                    <a:pt x="539" y="0"/>
                    <a:pt x="412" y="45"/>
                    <a:pt x="305" y="142"/>
                  </a:cubicBezTo>
                  <a:cubicBezTo>
                    <a:pt x="1" y="446"/>
                    <a:pt x="244" y="994"/>
                    <a:pt x="670" y="994"/>
                  </a:cubicBezTo>
                  <a:cubicBezTo>
                    <a:pt x="943" y="994"/>
                    <a:pt x="1156" y="75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1"/>
            <p:cNvSpPr/>
            <p:nvPr/>
          </p:nvSpPr>
          <p:spPr>
            <a:xfrm>
              <a:off x="846826" y="3358481"/>
              <a:ext cx="26344" cy="27183"/>
            </a:xfrm>
            <a:custGeom>
              <a:avLst/>
              <a:gdLst/>
              <a:ahLst/>
              <a:cxnLst/>
              <a:rect l="l" t="t" r="r" b="b"/>
              <a:pathLst>
                <a:path w="973" h="1004" extrusionOk="0">
                  <a:moveTo>
                    <a:pt x="487" y="0"/>
                  </a:moveTo>
                  <a:cubicBezTo>
                    <a:pt x="213" y="0"/>
                    <a:pt x="0" y="244"/>
                    <a:pt x="0" y="517"/>
                  </a:cubicBezTo>
                  <a:cubicBezTo>
                    <a:pt x="0" y="791"/>
                    <a:pt x="213" y="1003"/>
                    <a:pt x="487" y="1003"/>
                  </a:cubicBezTo>
                  <a:cubicBezTo>
                    <a:pt x="760" y="1003"/>
                    <a:pt x="973" y="791"/>
                    <a:pt x="973" y="517"/>
                  </a:cubicBezTo>
                  <a:cubicBezTo>
                    <a:pt x="973" y="244"/>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1"/>
            <p:cNvSpPr/>
            <p:nvPr/>
          </p:nvSpPr>
          <p:spPr>
            <a:xfrm>
              <a:off x="841871" y="3427062"/>
              <a:ext cx="31299" cy="26913"/>
            </a:xfrm>
            <a:custGeom>
              <a:avLst/>
              <a:gdLst/>
              <a:ahLst/>
              <a:cxnLst/>
              <a:rect l="l" t="t" r="r" b="b"/>
              <a:pathLst>
                <a:path w="1156" h="994" extrusionOk="0">
                  <a:moveTo>
                    <a:pt x="661" y="0"/>
                  </a:moveTo>
                  <a:cubicBezTo>
                    <a:pt x="539" y="0"/>
                    <a:pt x="412" y="44"/>
                    <a:pt x="305" y="142"/>
                  </a:cubicBezTo>
                  <a:cubicBezTo>
                    <a:pt x="1" y="446"/>
                    <a:pt x="244" y="993"/>
                    <a:pt x="670" y="993"/>
                  </a:cubicBezTo>
                  <a:cubicBezTo>
                    <a:pt x="943" y="993"/>
                    <a:pt x="1156" y="780"/>
                    <a:pt x="1156" y="507"/>
                  </a:cubicBezTo>
                  <a:cubicBezTo>
                    <a:pt x="1156" y="198"/>
                    <a:pt x="918" y="0"/>
                    <a:pt x="6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1"/>
            <p:cNvSpPr/>
            <p:nvPr/>
          </p:nvSpPr>
          <p:spPr>
            <a:xfrm>
              <a:off x="846826" y="3495913"/>
              <a:ext cx="26344" cy="26371"/>
            </a:xfrm>
            <a:custGeom>
              <a:avLst/>
              <a:gdLst/>
              <a:ahLst/>
              <a:cxnLst/>
              <a:rect l="l" t="t" r="r" b="b"/>
              <a:pathLst>
                <a:path w="973" h="974"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1"/>
            <p:cNvSpPr/>
            <p:nvPr/>
          </p:nvSpPr>
          <p:spPr>
            <a:xfrm>
              <a:off x="846826" y="3564224"/>
              <a:ext cx="26344" cy="26344"/>
            </a:xfrm>
            <a:custGeom>
              <a:avLst/>
              <a:gdLst/>
              <a:ahLst/>
              <a:cxnLst/>
              <a:rect l="l" t="t" r="r" b="b"/>
              <a:pathLst>
                <a:path w="973" h="973" extrusionOk="0">
                  <a:moveTo>
                    <a:pt x="487" y="0"/>
                  </a:moveTo>
                  <a:cubicBezTo>
                    <a:pt x="213" y="0"/>
                    <a:pt x="0" y="213"/>
                    <a:pt x="0" y="487"/>
                  </a:cubicBezTo>
                  <a:cubicBezTo>
                    <a:pt x="0" y="760"/>
                    <a:pt x="213" y="973"/>
                    <a:pt x="487" y="973"/>
                  </a:cubicBezTo>
                  <a:cubicBezTo>
                    <a:pt x="760" y="97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1"/>
            <p:cNvSpPr/>
            <p:nvPr/>
          </p:nvSpPr>
          <p:spPr>
            <a:xfrm>
              <a:off x="846826" y="3632534"/>
              <a:ext cx="26344" cy="26344"/>
            </a:xfrm>
            <a:custGeom>
              <a:avLst/>
              <a:gdLst/>
              <a:ahLst/>
              <a:cxnLst/>
              <a:rect l="l" t="t" r="r" b="b"/>
              <a:pathLst>
                <a:path w="973" h="973" extrusionOk="0">
                  <a:moveTo>
                    <a:pt x="487" y="0"/>
                  </a:moveTo>
                  <a:cubicBezTo>
                    <a:pt x="213" y="0"/>
                    <a:pt x="0" y="213"/>
                    <a:pt x="0" y="486"/>
                  </a:cubicBezTo>
                  <a:cubicBezTo>
                    <a:pt x="0" y="760"/>
                    <a:pt x="213" y="973"/>
                    <a:pt x="487" y="973"/>
                  </a:cubicBezTo>
                  <a:cubicBezTo>
                    <a:pt x="760" y="973"/>
                    <a:pt x="973" y="760"/>
                    <a:pt x="973" y="486"/>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1"/>
            <p:cNvSpPr/>
            <p:nvPr/>
          </p:nvSpPr>
          <p:spPr>
            <a:xfrm>
              <a:off x="846826" y="3700817"/>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1"/>
            <p:cNvSpPr/>
            <p:nvPr/>
          </p:nvSpPr>
          <p:spPr>
            <a:xfrm>
              <a:off x="841871" y="3769371"/>
              <a:ext cx="31299" cy="26940"/>
            </a:xfrm>
            <a:custGeom>
              <a:avLst/>
              <a:gdLst/>
              <a:ahLst/>
              <a:cxnLst/>
              <a:rect l="l" t="t" r="r" b="b"/>
              <a:pathLst>
                <a:path w="1156" h="995" extrusionOk="0">
                  <a:moveTo>
                    <a:pt x="665" y="1"/>
                  </a:moveTo>
                  <a:cubicBezTo>
                    <a:pt x="542" y="1"/>
                    <a:pt x="414" y="45"/>
                    <a:pt x="305" y="144"/>
                  </a:cubicBezTo>
                  <a:cubicBezTo>
                    <a:pt x="1" y="448"/>
                    <a:pt x="244" y="995"/>
                    <a:pt x="670" y="995"/>
                  </a:cubicBezTo>
                  <a:cubicBezTo>
                    <a:pt x="943" y="964"/>
                    <a:pt x="1156" y="752"/>
                    <a:pt x="1156" y="478"/>
                  </a:cubicBezTo>
                  <a:cubicBezTo>
                    <a:pt x="1156" y="191"/>
                    <a:pt x="921" y="1"/>
                    <a:pt x="6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1"/>
            <p:cNvSpPr/>
            <p:nvPr/>
          </p:nvSpPr>
          <p:spPr>
            <a:xfrm>
              <a:off x="790510" y="3154227"/>
              <a:ext cx="34927" cy="26588"/>
            </a:xfrm>
            <a:custGeom>
              <a:avLst/>
              <a:gdLst/>
              <a:ahLst/>
              <a:cxnLst/>
              <a:rect l="l" t="t" r="r" b="b"/>
              <a:pathLst>
                <a:path w="1290" h="982" extrusionOk="0">
                  <a:moveTo>
                    <a:pt x="603" y="1"/>
                  </a:moveTo>
                  <a:cubicBezTo>
                    <a:pt x="1" y="1"/>
                    <a:pt x="9" y="981"/>
                    <a:pt x="628" y="981"/>
                  </a:cubicBezTo>
                  <a:cubicBezTo>
                    <a:pt x="646" y="981"/>
                    <a:pt x="664" y="981"/>
                    <a:pt x="682" y="979"/>
                  </a:cubicBezTo>
                  <a:cubicBezTo>
                    <a:pt x="1290" y="918"/>
                    <a:pt x="1290" y="37"/>
                    <a:pt x="682" y="6"/>
                  </a:cubicBezTo>
                  <a:cubicBezTo>
                    <a:pt x="655" y="3"/>
                    <a:pt x="629" y="1"/>
                    <a:pt x="6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1"/>
            <p:cNvSpPr/>
            <p:nvPr/>
          </p:nvSpPr>
          <p:spPr>
            <a:xfrm>
              <a:off x="791674" y="3222131"/>
              <a:ext cx="31299" cy="26913"/>
            </a:xfrm>
            <a:custGeom>
              <a:avLst/>
              <a:gdLst/>
              <a:ahLst/>
              <a:cxnLst/>
              <a:rect l="l" t="t" r="r" b="b"/>
              <a:pathLst>
                <a:path w="1156" h="994" extrusionOk="0">
                  <a:moveTo>
                    <a:pt x="670" y="1"/>
                  </a:moveTo>
                  <a:cubicBezTo>
                    <a:pt x="552" y="1"/>
                    <a:pt x="433" y="45"/>
                    <a:pt x="335" y="143"/>
                  </a:cubicBezTo>
                  <a:cubicBezTo>
                    <a:pt x="1" y="447"/>
                    <a:pt x="213" y="963"/>
                    <a:pt x="639" y="994"/>
                  </a:cubicBezTo>
                  <a:cubicBezTo>
                    <a:pt x="913" y="994"/>
                    <a:pt x="1156" y="781"/>
                    <a:pt x="1156" y="507"/>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1"/>
            <p:cNvSpPr/>
            <p:nvPr/>
          </p:nvSpPr>
          <p:spPr>
            <a:xfrm>
              <a:off x="791674" y="3290441"/>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1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1"/>
            <p:cNvSpPr/>
            <p:nvPr/>
          </p:nvSpPr>
          <p:spPr>
            <a:xfrm>
              <a:off x="790537" y="3359239"/>
              <a:ext cx="34900" cy="26479"/>
            </a:xfrm>
            <a:custGeom>
              <a:avLst/>
              <a:gdLst/>
              <a:ahLst/>
              <a:cxnLst/>
              <a:rect l="l" t="t" r="r" b="b"/>
              <a:pathLst>
                <a:path w="1289" h="978" extrusionOk="0">
                  <a:moveTo>
                    <a:pt x="626" y="0"/>
                  </a:moveTo>
                  <a:cubicBezTo>
                    <a:pt x="0" y="0"/>
                    <a:pt x="0" y="978"/>
                    <a:pt x="626" y="978"/>
                  </a:cubicBezTo>
                  <a:cubicBezTo>
                    <a:pt x="644" y="978"/>
                    <a:pt x="662" y="977"/>
                    <a:pt x="681" y="975"/>
                  </a:cubicBezTo>
                  <a:cubicBezTo>
                    <a:pt x="1289" y="915"/>
                    <a:pt x="1289" y="33"/>
                    <a:pt x="681" y="3"/>
                  </a:cubicBezTo>
                  <a:cubicBezTo>
                    <a:pt x="662" y="1"/>
                    <a:pt x="644" y="0"/>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1"/>
            <p:cNvSpPr/>
            <p:nvPr/>
          </p:nvSpPr>
          <p:spPr>
            <a:xfrm>
              <a:off x="791674" y="3427062"/>
              <a:ext cx="31299" cy="26913"/>
            </a:xfrm>
            <a:custGeom>
              <a:avLst/>
              <a:gdLst/>
              <a:ahLst/>
              <a:cxnLst/>
              <a:rect l="l" t="t" r="r" b="b"/>
              <a:pathLst>
                <a:path w="1156" h="994" extrusionOk="0">
                  <a:moveTo>
                    <a:pt x="670" y="0"/>
                  </a:moveTo>
                  <a:cubicBezTo>
                    <a:pt x="552" y="0"/>
                    <a:pt x="433" y="44"/>
                    <a:pt x="335" y="142"/>
                  </a:cubicBezTo>
                  <a:cubicBezTo>
                    <a:pt x="1" y="446"/>
                    <a:pt x="213" y="963"/>
                    <a:pt x="639" y="993"/>
                  </a:cubicBezTo>
                  <a:cubicBezTo>
                    <a:pt x="913" y="993"/>
                    <a:pt x="1156" y="780"/>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1"/>
            <p:cNvSpPr/>
            <p:nvPr/>
          </p:nvSpPr>
          <p:spPr>
            <a:xfrm>
              <a:off x="791674" y="3495345"/>
              <a:ext cx="31299" cy="26940"/>
            </a:xfrm>
            <a:custGeom>
              <a:avLst/>
              <a:gdLst/>
              <a:ahLst/>
              <a:cxnLst/>
              <a:rect l="l" t="t" r="r" b="b"/>
              <a:pathLst>
                <a:path w="1156" h="995" extrusionOk="0">
                  <a:moveTo>
                    <a:pt x="670" y="1"/>
                  </a:moveTo>
                  <a:cubicBezTo>
                    <a:pt x="552" y="1"/>
                    <a:pt x="433" y="45"/>
                    <a:pt x="335" y="143"/>
                  </a:cubicBezTo>
                  <a:cubicBezTo>
                    <a:pt x="1" y="447"/>
                    <a:pt x="213" y="964"/>
                    <a:pt x="639" y="994"/>
                  </a:cubicBezTo>
                  <a:cubicBezTo>
                    <a:pt x="913" y="994"/>
                    <a:pt x="1156" y="781"/>
                    <a:pt x="1156" y="508"/>
                  </a:cubicBezTo>
                  <a:cubicBezTo>
                    <a:pt x="1156" y="198"/>
                    <a:pt x="918"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1"/>
            <p:cNvSpPr/>
            <p:nvPr/>
          </p:nvSpPr>
          <p:spPr>
            <a:xfrm>
              <a:off x="790510" y="3563330"/>
              <a:ext cx="34927" cy="27319"/>
            </a:xfrm>
            <a:custGeom>
              <a:avLst/>
              <a:gdLst/>
              <a:ahLst/>
              <a:cxnLst/>
              <a:rect l="l" t="t" r="r" b="b"/>
              <a:pathLst>
                <a:path w="1290" h="1009" extrusionOk="0">
                  <a:moveTo>
                    <a:pt x="628" y="0"/>
                  </a:moveTo>
                  <a:cubicBezTo>
                    <a:pt x="1" y="0"/>
                    <a:pt x="1" y="1008"/>
                    <a:pt x="628" y="1008"/>
                  </a:cubicBezTo>
                  <a:cubicBezTo>
                    <a:pt x="646" y="1008"/>
                    <a:pt x="664" y="1008"/>
                    <a:pt x="682" y="1006"/>
                  </a:cubicBezTo>
                  <a:cubicBezTo>
                    <a:pt x="1290" y="945"/>
                    <a:pt x="1290" y="64"/>
                    <a:pt x="682" y="3"/>
                  </a:cubicBezTo>
                  <a:cubicBezTo>
                    <a:pt x="664" y="1"/>
                    <a:pt x="646" y="0"/>
                    <a:pt x="6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1"/>
            <p:cNvSpPr/>
            <p:nvPr/>
          </p:nvSpPr>
          <p:spPr>
            <a:xfrm>
              <a:off x="790537" y="3632453"/>
              <a:ext cx="34900" cy="26506"/>
            </a:xfrm>
            <a:custGeom>
              <a:avLst/>
              <a:gdLst/>
              <a:ahLst/>
              <a:cxnLst/>
              <a:rect l="l" t="t" r="r" b="b"/>
              <a:pathLst>
                <a:path w="1289" h="979" extrusionOk="0">
                  <a:moveTo>
                    <a:pt x="626" y="1"/>
                  </a:moveTo>
                  <a:cubicBezTo>
                    <a:pt x="0" y="1"/>
                    <a:pt x="0" y="978"/>
                    <a:pt x="626" y="978"/>
                  </a:cubicBezTo>
                  <a:cubicBezTo>
                    <a:pt x="644" y="978"/>
                    <a:pt x="662" y="977"/>
                    <a:pt x="681" y="976"/>
                  </a:cubicBezTo>
                  <a:cubicBezTo>
                    <a:pt x="1289" y="915"/>
                    <a:pt x="1289" y="33"/>
                    <a:pt x="681" y="3"/>
                  </a:cubicBezTo>
                  <a:cubicBezTo>
                    <a:pt x="662" y="1"/>
                    <a:pt x="644" y="1"/>
                    <a:pt x="6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1"/>
            <p:cNvSpPr/>
            <p:nvPr/>
          </p:nvSpPr>
          <p:spPr>
            <a:xfrm>
              <a:off x="791674" y="3700275"/>
              <a:ext cx="31299" cy="26913"/>
            </a:xfrm>
            <a:custGeom>
              <a:avLst/>
              <a:gdLst/>
              <a:ahLst/>
              <a:cxnLst/>
              <a:rect l="l" t="t" r="r" b="b"/>
              <a:pathLst>
                <a:path w="1156" h="994" extrusionOk="0">
                  <a:moveTo>
                    <a:pt x="670" y="0"/>
                  </a:moveTo>
                  <a:cubicBezTo>
                    <a:pt x="552" y="0"/>
                    <a:pt x="433" y="45"/>
                    <a:pt x="335" y="142"/>
                  </a:cubicBezTo>
                  <a:cubicBezTo>
                    <a:pt x="1" y="446"/>
                    <a:pt x="213" y="963"/>
                    <a:pt x="639" y="994"/>
                  </a:cubicBezTo>
                  <a:cubicBezTo>
                    <a:pt x="943" y="994"/>
                    <a:pt x="1156" y="781"/>
                    <a:pt x="1156" y="507"/>
                  </a:cubicBezTo>
                  <a:cubicBezTo>
                    <a:pt x="1156" y="198"/>
                    <a:pt x="918"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1"/>
            <p:cNvSpPr/>
            <p:nvPr/>
          </p:nvSpPr>
          <p:spPr>
            <a:xfrm>
              <a:off x="791674" y="3769371"/>
              <a:ext cx="31299" cy="26940"/>
            </a:xfrm>
            <a:custGeom>
              <a:avLst/>
              <a:gdLst/>
              <a:ahLst/>
              <a:cxnLst/>
              <a:rect l="l" t="t" r="r" b="b"/>
              <a:pathLst>
                <a:path w="1156" h="995" extrusionOk="0">
                  <a:moveTo>
                    <a:pt x="651" y="1"/>
                  </a:moveTo>
                  <a:cubicBezTo>
                    <a:pt x="528" y="1"/>
                    <a:pt x="403" y="45"/>
                    <a:pt x="305" y="144"/>
                  </a:cubicBezTo>
                  <a:cubicBezTo>
                    <a:pt x="1" y="448"/>
                    <a:pt x="213" y="964"/>
                    <a:pt x="639" y="995"/>
                  </a:cubicBezTo>
                  <a:cubicBezTo>
                    <a:pt x="943" y="995"/>
                    <a:pt x="1156" y="752"/>
                    <a:pt x="1156" y="478"/>
                  </a:cubicBezTo>
                  <a:cubicBezTo>
                    <a:pt x="1156" y="191"/>
                    <a:pt x="907" y="1"/>
                    <a:pt x="6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3" name="Google Shape;1883;p51"/>
          <p:cNvSpPr/>
          <p:nvPr/>
        </p:nvSpPr>
        <p:spPr>
          <a:xfrm rot="-3723200">
            <a:off x="677711" y="1172694"/>
            <a:ext cx="688374" cy="695455"/>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1"/>
          <p:cNvSpPr/>
          <p:nvPr/>
        </p:nvSpPr>
        <p:spPr>
          <a:xfrm rot="3291948">
            <a:off x="7653688" y="787367"/>
            <a:ext cx="904389" cy="913692"/>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1"/>
          <p:cNvSpPr/>
          <p:nvPr/>
        </p:nvSpPr>
        <p:spPr>
          <a:xfrm rot="-7559025">
            <a:off x="569131" y="3875231"/>
            <a:ext cx="988466" cy="998634"/>
          </a:xfrm>
          <a:custGeom>
            <a:avLst/>
            <a:gdLst/>
            <a:ahLst/>
            <a:cxnLst/>
            <a:rect l="l" t="t" r="r" b="b"/>
            <a:pathLst>
              <a:path w="29455" h="29758" extrusionOk="0">
                <a:moveTo>
                  <a:pt x="17205" y="1399"/>
                </a:moveTo>
                <a:cubicBezTo>
                  <a:pt x="22737" y="2402"/>
                  <a:pt x="27114" y="6657"/>
                  <a:pt x="28269" y="12128"/>
                </a:cubicBezTo>
                <a:cubicBezTo>
                  <a:pt x="29454" y="17630"/>
                  <a:pt x="27205" y="23283"/>
                  <a:pt x="22554" y="26475"/>
                </a:cubicBezTo>
                <a:cubicBezTo>
                  <a:pt x="17934" y="29666"/>
                  <a:pt x="11855" y="29758"/>
                  <a:pt x="7144" y="26688"/>
                </a:cubicBezTo>
                <a:cubicBezTo>
                  <a:pt x="2432" y="23648"/>
                  <a:pt x="1" y="18055"/>
                  <a:pt x="1034" y="12523"/>
                </a:cubicBezTo>
                <a:cubicBezTo>
                  <a:pt x="2432" y="4985"/>
                  <a:pt x="9667" y="0"/>
                  <a:pt x="17205" y="1399"/>
                </a:cubicBezTo>
                <a:close/>
                <a:moveTo>
                  <a:pt x="12767" y="25441"/>
                </a:moveTo>
                <a:cubicBezTo>
                  <a:pt x="22038" y="27144"/>
                  <a:pt x="28725" y="16809"/>
                  <a:pt x="23405" y="9058"/>
                </a:cubicBezTo>
                <a:cubicBezTo>
                  <a:pt x="18056" y="1307"/>
                  <a:pt x="6019" y="3861"/>
                  <a:pt x="4287" y="13131"/>
                </a:cubicBezTo>
                <a:cubicBezTo>
                  <a:pt x="3253" y="18876"/>
                  <a:pt x="7022" y="24378"/>
                  <a:pt x="12767" y="25441"/>
                </a:cubicBezTo>
                <a:close/>
              </a:path>
            </a:pathLst>
          </a:custGeom>
          <a:gradFill>
            <a:gsLst>
              <a:gs pos="0">
                <a:schemeClr val="lt2"/>
              </a:gs>
              <a:gs pos="31000">
                <a:schemeClr val="accent1"/>
              </a:gs>
              <a:gs pos="73000">
                <a:schemeClr val="dk2"/>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Image 1"/>
          <p:cNvPicPr>
            <a:picLocks noChangeAspect="1"/>
          </p:cNvPicPr>
          <p:nvPr/>
        </p:nvPicPr>
        <p:blipFill>
          <a:blip r:embed="rId3"/>
          <a:stretch>
            <a:fillRect/>
          </a:stretch>
        </p:blipFill>
        <p:spPr>
          <a:xfrm>
            <a:off x="4962229" y="1388265"/>
            <a:ext cx="3550174" cy="2433801"/>
          </a:xfrm>
          <a:prstGeom prst="rect">
            <a:avLst/>
          </a:prstGeom>
        </p:spPr>
      </p:pic>
      <p:pic>
        <p:nvPicPr>
          <p:cNvPr id="5" name="Image 4"/>
          <p:cNvPicPr>
            <a:picLocks noChangeAspect="1"/>
          </p:cNvPicPr>
          <p:nvPr/>
        </p:nvPicPr>
        <p:blipFill>
          <a:blip r:embed="rId4"/>
          <a:stretch>
            <a:fillRect/>
          </a:stretch>
        </p:blipFill>
        <p:spPr>
          <a:xfrm>
            <a:off x="835268" y="1377129"/>
            <a:ext cx="3965331" cy="2409158"/>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11"/>
        <p:cNvGrpSpPr/>
        <p:nvPr/>
      </p:nvGrpSpPr>
      <p:grpSpPr>
        <a:xfrm>
          <a:off x="0" y="0"/>
          <a:ext cx="0" cy="0"/>
          <a:chOff x="0" y="0"/>
          <a:chExt cx="0" cy="0"/>
        </a:xfrm>
      </p:grpSpPr>
      <p:sp>
        <p:nvSpPr>
          <p:cNvPr id="2012" name="Google Shape;2012;p56"/>
          <p:cNvSpPr txBox="1">
            <a:spLocks noGrp="1"/>
          </p:cNvSpPr>
          <p:nvPr>
            <p:ph type="title"/>
          </p:nvPr>
        </p:nvSpPr>
        <p:spPr>
          <a:xfrm>
            <a:off x="1627112" y="1817800"/>
            <a:ext cx="23934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ARDUINO</a:t>
            </a:r>
            <a:endParaRPr dirty="0"/>
          </a:p>
        </p:txBody>
      </p:sp>
      <p:sp>
        <p:nvSpPr>
          <p:cNvPr id="2013" name="Google Shape;2013;p56"/>
          <p:cNvSpPr txBox="1">
            <a:spLocks noGrp="1"/>
          </p:cNvSpPr>
          <p:nvPr>
            <p:ph type="subTitle" idx="1"/>
          </p:nvPr>
        </p:nvSpPr>
        <p:spPr>
          <a:xfrm>
            <a:off x="1585712" y="2325750"/>
            <a:ext cx="2476200" cy="46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smtClean="0"/>
              <a:t>Microcontrôleur de chez </a:t>
            </a:r>
            <a:r>
              <a:rPr lang="fr-FR" dirty="0" err="1" smtClean="0"/>
              <a:t>arduino</a:t>
            </a:r>
            <a:r>
              <a:rPr lang="fr-FR" dirty="0" smtClean="0"/>
              <a:t> le modèle R3</a:t>
            </a:r>
            <a:endParaRPr dirty="0"/>
          </a:p>
        </p:txBody>
      </p:sp>
      <p:sp>
        <p:nvSpPr>
          <p:cNvPr id="2014" name="Google Shape;2014;p56"/>
          <p:cNvSpPr txBox="1">
            <a:spLocks noGrp="1"/>
          </p:cNvSpPr>
          <p:nvPr>
            <p:ph type="title" idx="8"/>
          </p:nvPr>
        </p:nvSpPr>
        <p:spPr>
          <a:xfrm>
            <a:off x="717425" y="329825"/>
            <a:ext cx="7709100" cy="60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PRESENTATION DU MATERIELS</a:t>
            </a:r>
            <a:endParaRPr dirty="0"/>
          </a:p>
        </p:txBody>
      </p:sp>
      <p:sp>
        <p:nvSpPr>
          <p:cNvPr id="2015" name="Google Shape;2015;p56"/>
          <p:cNvSpPr txBox="1">
            <a:spLocks noGrp="1"/>
          </p:cNvSpPr>
          <p:nvPr>
            <p:ph type="title" idx="2"/>
          </p:nvPr>
        </p:nvSpPr>
        <p:spPr>
          <a:xfrm>
            <a:off x="5123488" y="1817800"/>
            <a:ext cx="23934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Regulateur</a:t>
            </a:r>
            <a:endParaRPr dirty="0"/>
          </a:p>
        </p:txBody>
      </p:sp>
      <p:sp>
        <p:nvSpPr>
          <p:cNvPr id="2016" name="Google Shape;2016;p56"/>
          <p:cNvSpPr txBox="1">
            <a:spLocks noGrp="1"/>
          </p:cNvSpPr>
          <p:nvPr>
            <p:ph type="subTitle" idx="3"/>
          </p:nvPr>
        </p:nvSpPr>
        <p:spPr>
          <a:xfrm>
            <a:off x="5082088" y="2325750"/>
            <a:ext cx="2476200" cy="46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7805, LM 323A</a:t>
            </a:r>
            <a:endParaRPr dirty="0"/>
          </a:p>
        </p:txBody>
      </p:sp>
      <p:sp>
        <p:nvSpPr>
          <p:cNvPr id="2017" name="Google Shape;2017;p56"/>
          <p:cNvSpPr txBox="1">
            <a:spLocks noGrp="1"/>
          </p:cNvSpPr>
          <p:nvPr>
            <p:ph type="title" idx="4"/>
          </p:nvPr>
        </p:nvSpPr>
        <p:spPr>
          <a:xfrm>
            <a:off x="1441938" y="3633251"/>
            <a:ext cx="2578574"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Transformateur</a:t>
            </a:r>
            <a:endParaRPr dirty="0"/>
          </a:p>
        </p:txBody>
      </p:sp>
      <p:sp>
        <p:nvSpPr>
          <p:cNvPr id="2018" name="Google Shape;2018;p56"/>
          <p:cNvSpPr txBox="1">
            <a:spLocks noGrp="1"/>
          </p:cNvSpPr>
          <p:nvPr>
            <p:ph type="subTitle" idx="5"/>
          </p:nvPr>
        </p:nvSpPr>
        <p:spPr>
          <a:xfrm>
            <a:off x="1585712" y="4138325"/>
            <a:ext cx="2476200" cy="4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smtClean="0"/>
              <a:t>T</a:t>
            </a:r>
            <a:r>
              <a:rPr lang="en" dirty="0" smtClean="0"/>
              <a:t>ension de sortie </a:t>
            </a:r>
            <a:r>
              <a:rPr lang="fr-FR" dirty="0" smtClean="0"/>
              <a:t>inférieur a 20V</a:t>
            </a:r>
            <a:endParaRPr dirty="0"/>
          </a:p>
        </p:txBody>
      </p:sp>
      <p:sp>
        <p:nvSpPr>
          <p:cNvPr id="2019" name="Google Shape;2019;p56"/>
          <p:cNvSpPr txBox="1">
            <a:spLocks noGrp="1"/>
          </p:cNvSpPr>
          <p:nvPr>
            <p:ph type="title" idx="6"/>
          </p:nvPr>
        </p:nvSpPr>
        <p:spPr>
          <a:xfrm>
            <a:off x="5123488" y="3635421"/>
            <a:ext cx="23934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Redresseur</a:t>
            </a:r>
            <a:endParaRPr dirty="0"/>
          </a:p>
        </p:txBody>
      </p:sp>
      <p:sp>
        <p:nvSpPr>
          <p:cNvPr id="2020" name="Google Shape;2020;p56"/>
          <p:cNvSpPr txBox="1">
            <a:spLocks noGrp="1"/>
          </p:cNvSpPr>
          <p:nvPr>
            <p:ph type="subTitle" idx="7"/>
          </p:nvPr>
        </p:nvSpPr>
        <p:spPr>
          <a:xfrm>
            <a:off x="5082088" y="4140090"/>
            <a:ext cx="2476200" cy="465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smtClean="0"/>
              <a:t>P</a:t>
            </a:r>
            <a:r>
              <a:rPr lang="en" dirty="0" smtClean="0"/>
              <a:t>ont a diode</a:t>
            </a:r>
            <a:endParaRPr dirty="0"/>
          </a:p>
        </p:txBody>
      </p:sp>
      <p:grpSp>
        <p:nvGrpSpPr>
          <p:cNvPr id="2021" name="Google Shape;2021;p56"/>
          <p:cNvGrpSpPr/>
          <p:nvPr/>
        </p:nvGrpSpPr>
        <p:grpSpPr>
          <a:xfrm>
            <a:off x="2536515" y="1161966"/>
            <a:ext cx="574596" cy="564125"/>
            <a:chOff x="1190625" y="289275"/>
            <a:chExt cx="5228350" cy="5133075"/>
          </a:xfrm>
        </p:grpSpPr>
        <p:sp>
          <p:nvSpPr>
            <p:cNvPr id="2022" name="Google Shape;2022;p56"/>
            <p:cNvSpPr/>
            <p:nvPr/>
          </p:nvSpPr>
          <p:spPr>
            <a:xfrm>
              <a:off x="4467425" y="2073825"/>
              <a:ext cx="1452800" cy="2101650"/>
            </a:xfrm>
            <a:custGeom>
              <a:avLst/>
              <a:gdLst/>
              <a:ahLst/>
              <a:cxnLst/>
              <a:rect l="l" t="t" r="r" b="b"/>
              <a:pathLst>
                <a:path w="58112" h="84066" extrusionOk="0">
                  <a:moveTo>
                    <a:pt x="47670" y="0"/>
                  </a:moveTo>
                  <a:lnTo>
                    <a:pt x="1" y="77644"/>
                  </a:lnTo>
                  <a:lnTo>
                    <a:pt x="10442" y="84065"/>
                  </a:lnTo>
                  <a:lnTo>
                    <a:pt x="58111" y="6397"/>
                  </a:lnTo>
                  <a:lnTo>
                    <a:pt x="476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4169650" y="454400"/>
              <a:ext cx="1661100" cy="1355375"/>
            </a:xfrm>
            <a:custGeom>
              <a:avLst/>
              <a:gdLst/>
              <a:ahLst/>
              <a:cxnLst/>
              <a:rect l="l" t="t" r="r" b="b"/>
              <a:pathLst>
                <a:path w="66444" h="54215" extrusionOk="0">
                  <a:moveTo>
                    <a:pt x="7353" y="1"/>
                  </a:moveTo>
                  <a:lnTo>
                    <a:pt x="1" y="9804"/>
                  </a:lnTo>
                  <a:lnTo>
                    <a:pt x="59067" y="54214"/>
                  </a:lnTo>
                  <a:lnTo>
                    <a:pt x="66444" y="44410"/>
                  </a:lnTo>
                  <a:lnTo>
                    <a:pt x="7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1495750" y="289275"/>
              <a:ext cx="3222925" cy="3147875"/>
            </a:xfrm>
            <a:custGeom>
              <a:avLst/>
              <a:gdLst/>
              <a:ahLst/>
              <a:cxnLst/>
              <a:rect l="l" t="t" r="r" b="b"/>
              <a:pathLst>
                <a:path w="128917" h="125915" extrusionOk="0">
                  <a:moveTo>
                    <a:pt x="95278" y="0"/>
                  </a:moveTo>
                  <a:cubicBezTo>
                    <a:pt x="87435" y="0"/>
                    <a:pt x="79593" y="3003"/>
                    <a:pt x="73649" y="9007"/>
                  </a:cubicBezTo>
                  <a:lnTo>
                    <a:pt x="54042" y="28492"/>
                  </a:lnTo>
                  <a:cubicBezTo>
                    <a:pt x="50566" y="27773"/>
                    <a:pt x="47060" y="27434"/>
                    <a:pt x="43553" y="27434"/>
                  </a:cubicBezTo>
                  <a:cubicBezTo>
                    <a:pt x="39891" y="27434"/>
                    <a:pt x="36228" y="27803"/>
                    <a:pt x="32597" y="28492"/>
                  </a:cubicBezTo>
                  <a:lnTo>
                    <a:pt x="30146" y="35354"/>
                  </a:lnTo>
                  <a:lnTo>
                    <a:pt x="19607" y="32904"/>
                  </a:lnTo>
                  <a:cubicBezTo>
                    <a:pt x="13970" y="35477"/>
                    <a:pt x="8824" y="39153"/>
                    <a:pt x="4289" y="43687"/>
                  </a:cubicBezTo>
                  <a:lnTo>
                    <a:pt x="0" y="47976"/>
                  </a:lnTo>
                  <a:lnTo>
                    <a:pt x="77938" y="125914"/>
                  </a:lnTo>
                  <a:lnTo>
                    <a:pt x="82227" y="121625"/>
                  </a:lnTo>
                  <a:cubicBezTo>
                    <a:pt x="86761" y="117091"/>
                    <a:pt x="90438" y="111944"/>
                    <a:pt x="93011" y="106307"/>
                  </a:cubicBezTo>
                  <a:lnTo>
                    <a:pt x="90438" y="94298"/>
                  </a:lnTo>
                  <a:lnTo>
                    <a:pt x="97423" y="93318"/>
                  </a:lnTo>
                  <a:cubicBezTo>
                    <a:pt x="98771" y="86210"/>
                    <a:pt x="98893" y="78980"/>
                    <a:pt x="97423" y="71872"/>
                  </a:cubicBezTo>
                  <a:lnTo>
                    <a:pt x="116907" y="52265"/>
                  </a:lnTo>
                  <a:cubicBezTo>
                    <a:pt x="128917" y="40379"/>
                    <a:pt x="128917" y="20894"/>
                    <a:pt x="116907" y="9007"/>
                  </a:cubicBezTo>
                  <a:cubicBezTo>
                    <a:pt x="110964" y="3003"/>
                    <a:pt x="103121" y="0"/>
                    <a:pt x="95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1190625" y="2205550"/>
              <a:ext cx="623150" cy="306400"/>
            </a:xfrm>
            <a:custGeom>
              <a:avLst/>
              <a:gdLst/>
              <a:ahLst/>
              <a:cxnLst/>
              <a:rect l="l" t="t" r="r" b="b"/>
              <a:pathLst>
                <a:path w="24926" h="12256" extrusionOk="0">
                  <a:moveTo>
                    <a:pt x="0" y="1"/>
                  </a:moveTo>
                  <a:lnTo>
                    <a:pt x="0" y="12255"/>
                  </a:lnTo>
                  <a:lnTo>
                    <a:pt x="24925" y="12255"/>
                  </a:lnTo>
                  <a:lnTo>
                    <a:pt x="2492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1495125" y="2788250"/>
              <a:ext cx="650125" cy="649500"/>
            </a:xfrm>
            <a:custGeom>
              <a:avLst/>
              <a:gdLst/>
              <a:ahLst/>
              <a:cxnLst/>
              <a:rect l="l" t="t" r="r" b="b"/>
              <a:pathLst>
                <a:path w="26005" h="25980" extrusionOk="0">
                  <a:moveTo>
                    <a:pt x="17329" y="1"/>
                  </a:moveTo>
                  <a:lnTo>
                    <a:pt x="1" y="17328"/>
                  </a:lnTo>
                  <a:lnTo>
                    <a:pt x="8677" y="25980"/>
                  </a:lnTo>
                  <a:lnTo>
                    <a:pt x="26005" y="8652"/>
                  </a:lnTo>
                  <a:lnTo>
                    <a:pt x="173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2426475" y="3124625"/>
              <a:ext cx="306375" cy="612750"/>
            </a:xfrm>
            <a:custGeom>
              <a:avLst/>
              <a:gdLst/>
              <a:ahLst/>
              <a:cxnLst/>
              <a:rect l="l" t="t" r="r" b="b"/>
              <a:pathLst>
                <a:path w="12255" h="24510" extrusionOk="0">
                  <a:moveTo>
                    <a:pt x="0" y="1"/>
                  </a:moveTo>
                  <a:lnTo>
                    <a:pt x="0" y="24510"/>
                  </a:lnTo>
                  <a:lnTo>
                    <a:pt x="12255" y="24510"/>
                  </a:lnTo>
                  <a:lnTo>
                    <a:pt x="122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1985925" y="1001550"/>
              <a:ext cx="1945400" cy="1945425"/>
            </a:xfrm>
            <a:custGeom>
              <a:avLst/>
              <a:gdLst/>
              <a:ahLst/>
              <a:cxnLst/>
              <a:rect l="l" t="t" r="r" b="b"/>
              <a:pathLst>
                <a:path w="77816" h="77817" extrusionOk="0">
                  <a:moveTo>
                    <a:pt x="12990" y="1"/>
                  </a:moveTo>
                  <a:cubicBezTo>
                    <a:pt x="8578" y="859"/>
                    <a:pt x="4167" y="2329"/>
                    <a:pt x="0" y="4413"/>
                  </a:cubicBezTo>
                  <a:lnTo>
                    <a:pt x="73404" y="77816"/>
                  </a:lnTo>
                  <a:cubicBezTo>
                    <a:pt x="75487" y="73650"/>
                    <a:pt x="76958" y="69238"/>
                    <a:pt x="77816" y="64827"/>
                  </a:cubicBezTo>
                  <a:lnTo>
                    <a:pt x="129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3355350" y="4196900"/>
              <a:ext cx="306375" cy="459550"/>
            </a:xfrm>
            <a:custGeom>
              <a:avLst/>
              <a:gdLst/>
              <a:ahLst/>
              <a:cxnLst/>
              <a:rect l="l" t="t" r="r" b="b"/>
              <a:pathLst>
                <a:path w="12255" h="18382" extrusionOk="0">
                  <a:moveTo>
                    <a:pt x="0" y="0"/>
                  </a:moveTo>
                  <a:lnTo>
                    <a:pt x="0" y="18382"/>
                  </a:lnTo>
                  <a:lnTo>
                    <a:pt x="12255" y="18382"/>
                  </a:lnTo>
                  <a:lnTo>
                    <a:pt x="1225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5499875" y="1439650"/>
              <a:ext cx="919100" cy="919100"/>
            </a:xfrm>
            <a:custGeom>
              <a:avLst/>
              <a:gdLst/>
              <a:ahLst/>
              <a:cxnLst/>
              <a:rect l="l" t="t" r="r" b="b"/>
              <a:pathLst>
                <a:path w="36764" h="36764" extrusionOk="0">
                  <a:moveTo>
                    <a:pt x="18382" y="1"/>
                  </a:moveTo>
                  <a:cubicBezTo>
                    <a:pt x="8260" y="1"/>
                    <a:pt x="0" y="8236"/>
                    <a:pt x="0" y="18382"/>
                  </a:cubicBezTo>
                  <a:cubicBezTo>
                    <a:pt x="0" y="28504"/>
                    <a:pt x="8260" y="36764"/>
                    <a:pt x="18382" y="36764"/>
                  </a:cubicBezTo>
                  <a:cubicBezTo>
                    <a:pt x="28528" y="36764"/>
                    <a:pt x="36763" y="28504"/>
                    <a:pt x="36763" y="18382"/>
                  </a:cubicBezTo>
                  <a:cubicBezTo>
                    <a:pt x="36763" y="8236"/>
                    <a:pt x="28528" y="1"/>
                    <a:pt x="18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3968075" y="3890525"/>
              <a:ext cx="919100" cy="765925"/>
            </a:xfrm>
            <a:custGeom>
              <a:avLst/>
              <a:gdLst/>
              <a:ahLst/>
              <a:cxnLst/>
              <a:rect l="l" t="t" r="r" b="b"/>
              <a:pathLst>
                <a:path w="36764" h="30637" extrusionOk="0">
                  <a:moveTo>
                    <a:pt x="18382" y="1"/>
                  </a:moveTo>
                  <a:cubicBezTo>
                    <a:pt x="8211" y="1"/>
                    <a:pt x="0" y="8211"/>
                    <a:pt x="0" y="18382"/>
                  </a:cubicBezTo>
                  <a:lnTo>
                    <a:pt x="0" y="30637"/>
                  </a:lnTo>
                  <a:lnTo>
                    <a:pt x="36763" y="30637"/>
                  </a:lnTo>
                  <a:lnTo>
                    <a:pt x="36763" y="18382"/>
                  </a:lnTo>
                  <a:cubicBezTo>
                    <a:pt x="36763" y="8211"/>
                    <a:pt x="28553" y="1"/>
                    <a:pt x="18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4427600" y="3890525"/>
              <a:ext cx="459575" cy="765925"/>
            </a:xfrm>
            <a:custGeom>
              <a:avLst/>
              <a:gdLst/>
              <a:ahLst/>
              <a:cxnLst/>
              <a:rect l="l" t="t" r="r" b="b"/>
              <a:pathLst>
                <a:path w="18383" h="30637" extrusionOk="0">
                  <a:moveTo>
                    <a:pt x="1" y="1"/>
                  </a:moveTo>
                  <a:lnTo>
                    <a:pt x="1" y="30637"/>
                  </a:lnTo>
                  <a:lnTo>
                    <a:pt x="18382" y="30637"/>
                  </a:lnTo>
                  <a:lnTo>
                    <a:pt x="18382" y="18382"/>
                  </a:lnTo>
                  <a:cubicBezTo>
                    <a:pt x="18382" y="8211"/>
                    <a:pt x="10172" y="1"/>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2742625" y="4503250"/>
              <a:ext cx="3369975" cy="919100"/>
            </a:xfrm>
            <a:custGeom>
              <a:avLst/>
              <a:gdLst/>
              <a:ahLst/>
              <a:cxnLst/>
              <a:rect l="l" t="t" r="r" b="b"/>
              <a:pathLst>
                <a:path w="134799" h="36764" extrusionOk="0">
                  <a:moveTo>
                    <a:pt x="30637" y="1"/>
                  </a:moveTo>
                  <a:cubicBezTo>
                    <a:pt x="13726" y="1"/>
                    <a:pt x="1" y="13725"/>
                    <a:pt x="1" y="30637"/>
                  </a:cubicBezTo>
                  <a:lnTo>
                    <a:pt x="1" y="36764"/>
                  </a:lnTo>
                  <a:lnTo>
                    <a:pt x="134799" y="36764"/>
                  </a:lnTo>
                  <a:lnTo>
                    <a:pt x="134799" y="30637"/>
                  </a:lnTo>
                  <a:cubicBezTo>
                    <a:pt x="134799" y="13725"/>
                    <a:pt x="121074" y="1"/>
                    <a:pt x="1041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4427600" y="4503250"/>
              <a:ext cx="1685000" cy="919100"/>
            </a:xfrm>
            <a:custGeom>
              <a:avLst/>
              <a:gdLst/>
              <a:ahLst/>
              <a:cxnLst/>
              <a:rect l="l" t="t" r="r" b="b"/>
              <a:pathLst>
                <a:path w="67400" h="36764" extrusionOk="0">
                  <a:moveTo>
                    <a:pt x="1" y="1"/>
                  </a:moveTo>
                  <a:lnTo>
                    <a:pt x="1" y="36764"/>
                  </a:lnTo>
                  <a:lnTo>
                    <a:pt x="67400" y="36764"/>
                  </a:lnTo>
                  <a:lnTo>
                    <a:pt x="67400" y="30637"/>
                  </a:lnTo>
                  <a:cubicBezTo>
                    <a:pt x="67400" y="13725"/>
                    <a:pt x="53675" y="1"/>
                    <a:pt x="367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 name="Google Shape;2048;p56"/>
          <p:cNvGrpSpPr/>
          <p:nvPr/>
        </p:nvGrpSpPr>
        <p:grpSpPr>
          <a:xfrm>
            <a:off x="6032890" y="3209169"/>
            <a:ext cx="574596" cy="505034"/>
            <a:chOff x="1190625" y="554900"/>
            <a:chExt cx="5228350" cy="4595400"/>
          </a:xfrm>
        </p:grpSpPr>
        <p:sp>
          <p:nvSpPr>
            <p:cNvPr id="2049" name="Google Shape;2049;p56"/>
            <p:cNvSpPr/>
            <p:nvPr/>
          </p:nvSpPr>
          <p:spPr>
            <a:xfrm>
              <a:off x="1190625" y="554900"/>
              <a:ext cx="5228350" cy="4595400"/>
            </a:xfrm>
            <a:custGeom>
              <a:avLst/>
              <a:gdLst/>
              <a:ahLst/>
              <a:cxnLst/>
              <a:rect l="l" t="t" r="r" b="b"/>
              <a:pathLst>
                <a:path w="209134" h="183816" extrusionOk="0">
                  <a:moveTo>
                    <a:pt x="0" y="0"/>
                  </a:moveTo>
                  <a:lnTo>
                    <a:pt x="0" y="183816"/>
                  </a:lnTo>
                  <a:lnTo>
                    <a:pt x="209133" y="183816"/>
                  </a:lnTo>
                  <a:lnTo>
                    <a:pt x="2091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3805075" y="554900"/>
              <a:ext cx="2613900" cy="4595400"/>
            </a:xfrm>
            <a:custGeom>
              <a:avLst/>
              <a:gdLst/>
              <a:ahLst/>
              <a:cxnLst/>
              <a:rect l="l" t="t" r="r" b="b"/>
              <a:pathLst>
                <a:path w="104556" h="183816" extrusionOk="0">
                  <a:moveTo>
                    <a:pt x="1" y="0"/>
                  </a:moveTo>
                  <a:lnTo>
                    <a:pt x="1" y="183816"/>
                  </a:lnTo>
                  <a:lnTo>
                    <a:pt x="104555" y="183816"/>
                  </a:lnTo>
                  <a:lnTo>
                    <a:pt x="1045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2273300" y="1320800"/>
              <a:ext cx="3063600" cy="3063600"/>
            </a:xfrm>
            <a:custGeom>
              <a:avLst/>
              <a:gdLst/>
              <a:ahLst/>
              <a:cxnLst/>
              <a:rect l="l" t="t" r="r" b="b"/>
              <a:pathLst>
                <a:path w="122544" h="122544" extrusionOk="0">
                  <a:moveTo>
                    <a:pt x="61272" y="0"/>
                  </a:moveTo>
                  <a:cubicBezTo>
                    <a:pt x="27450" y="0"/>
                    <a:pt x="0" y="27450"/>
                    <a:pt x="0" y="61272"/>
                  </a:cubicBezTo>
                  <a:cubicBezTo>
                    <a:pt x="0" y="95094"/>
                    <a:pt x="27450" y="122544"/>
                    <a:pt x="61272" y="122544"/>
                  </a:cubicBezTo>
                  <a:cubicBezTo>
                    <a:pt x="95094" y="122544"/>
                    <a:pt x="122544" y="95094"/>
                    <a:pt x="122544" y="61272"/>
                  </a:cubicBezTo>
                  <a:cubicBezTo>
                    <a:pt x="122544" y="27450"/>
                    <a:pt x="95094" y="0"/>
                    <a:pt x="61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3805075" y="1320800"/>
              <a:ext cx="1531825" cy="3063600"/>
            </a:xfrm>
            <a:custGeom>
              <a:avLst/>
              <a:gdLst/>
              <a:ahLst/>
              <a:cxnLst/>
              <a:rect l="l" t="t" r="r" b="b"/>
              <a:pathLst>
                <a:path w="61273" h="122544" extrusionOk="0">
                  <a:moveTo>
                    <a:pt x="1" y="0"/>
                  </a:moveTo>
                  <a:lnTo>
                    <a:pt x="1" y="122544"/>
                  </a:lnTo>
                  <a:cubicBezTo>
                    <a:pt x="33823" y="122544"/>
                    <a:pt x="61273" y="95094"/>
                    <a:pt x="61273" y="61272"/>
                  </a:cubicBezTo>
                  <a:cubicBezTo>
                    <a:pt x="61273" y="27450"/>
                    <a:pt x="33823"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3192375" y="2699400"/>
              <a:ext cx="306375" cy="306400"/>
            </a:xfrm>
            <a:custGeom>
              <a:avLst/>
              <a:gdLst/>
              <a:ahLst/>
              <a:cxnLst/>
              <a:rect l="l" t="t" r="r" b="b"/>
              <a:pathLst>
                <a:path w="12255" h="12256" extrusionOk="0">
                  <a:moveTo>
                    <a:pt x="0" y="1"/>
                  </a:moveTo>
                  <a:lnTo>
                    <a:pt x="0" y="12255"/>
                  </a:lnTo>
                  <a:lnTo>
                    <a:pt x="12255" y="12255"/>
                  </a:lnTo>
                  <a:lnTo>
                    <a:pt x="122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4111450" y="2699400"/>
              <a:ext cx="306375" cy="306400"/>
            </a:xfrm>
            <a:custGeom>
              <a:avLst/>
              <a:gdLst/>
              <a:ahLst/>
              <a:cxnLst/>
              <a:rect l="l" t="t" r="r" b="b"/>
              <a:pathLst>
                <a:path w="12255" h="12256" extrusionOk="0">
                  <a:moveTo>
                    <a:pt x="0" y="1"/>
                  </a:moveTo>
                  <a:lnTo>
                    <a:pt x="0" y="12255"/>
                  </a:lnTo>
                  <a:lnTo>
                    <a:pt x="12255" y="12255"/>
                  </a:lnTo>
                  <a:lnTo>
                    <a:pt x="122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1750025" y="1103875"/>
              <a:ext cx="433225" cy="433225"/>
            </a:xfrm>
            <a:custGeom>
              <a:avLst/>
              <a:gdLst/>
              <a:ahLst/>
              <a:cxnLst/>
              <a:rect l="l" t="t" r="r" b="b"/>
              <a:pathLst>
                <a:path w="17329" h="17329" extrusionOk="0">
                  <a:moveTo>
                    <a:pt x="8677" y="1"/>
                  </a:moveTo>
                  <a:lnTo>
                    <a:pt x="1" y="8677"/>
                  </a:lnTo>
                  <a:lnTo>
                    <a:pt x="8677" y="17329"/>
                  </a:lnTo>
                  <a:lnTo>
                    <a:pt x="17328" y="8677"/>
                  </a:lnTo>
                  <a:lnTo>
                    <a:pt x="8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1750025" y="4167475"/>
              <a:ext cx="433225" cy="433225"/>
            </a:xfrm>
            <a:custGeom>
              <a:avLst/>
              <a:gdLst/>
              <a:ahLst/>
              <a:cxnLst/>
              <a:rect l="l" t="t" r="r" b="b"/>
              <a:pathLst>
                <a:path w="17329" h="17329" extrusionOk="0">
                  <a:moveTo>
                    <a:pt x="8677" y="1"/>
                  </a:moveTo>
                  <a:lnTo>
                    <a:pt x="1" y="8677"/>
                  </a:lnTo>
                  <a:lnTo>
                    <a:pt x="8677" y="17328"/>
                  </a:lnTo>
                  <a:lnTo>
                    <a:pt x="17328" y="8677"/>
                  </a:lnTo>
                  <a:lnTo>
                    <a:pt x="86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5426350" y="4167475"/>
              <a:ext cx="433200" cy="433225"/>
            </a:xfrm>
            <a:custGeom>
              <a:avLst/>
              <a:gdLst/>
              <a:ahLst/>
              <a:cxnLst/>
              <a:rect l="l" t="t" r="r" b="b"/>
              <a:pathLst>
                <a:path w="17328" h="17329" extrusionOk="0">
                  <a:moveTo>
                    <a:pt x="8676" y="1"/>
                  </a:moveTo>
                  <a:lnTo>
                    <a:pt x="0" y="8677"/>
                  </a:lnTo>
                  <a:lnTo>
                    <a:pt x="8676" y="17328"/>
                  </a:lnTo>
                  <a:lnTo>
                    <a:pt x="17328" y="8677"/>
                  </a:lnTo>
                  <a:lnTo>
                    <a:pt x="86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5426350" y="1103875"/>
              <a:ext cx="433200" cy="433225"/>
            </a:xfrm>
            <a:custGeom>
              <a:avLst/>
              <a:gdLst/>
              <a:ahLst/>
              <a:cxnLst/>
              <a:rect l="l" t="t" r="r" b="b"/>
              <a:pathLst>
                <a:path w="17328" h="17329" extrusionOk="0">
                  <a:moveTo>
                    <a:pt x="8676" y="1"/>
                  </a:moveTo>
                  <a:lnTo>
                    <a:pt x="0" y="8677"/>
                  </a:lnTo>
                  <a:lnTo>
                    <a:pt x="8676" y="17329"/>
                  </a:lnTo>
                  <a:lnTo>
                    <a:pt x="17328" y="8677"/>
                  </a:lnTo>
                  <a:lnTo>
                    <a:pt x="86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Image 3"/>
          <p:cNvPicPr>
            <a:picLocks noChangeAspect="1"/>
          </p:cNvPicPr>
          <p:nvPr/>
        </p:nvPicPr>
        <p:blipFill>
          <a:blip r:embed="rId3"/>
          <a:stretch>
            <a:fillRect/>
          </a:stretch>
        </p:blipFill>
        <p:spPr>
          <a:xfrm>
            <a:off x="2419469" y="3136851"/>
            <a:ext cx="573074" cy="573074"/>
          </a:xfrm>
          <a:prstGeom prst="rect">
            <a:avLst/>
          </a:prstGeom>
        </p:spPr>
      </p:pic>
      <p:pic>
        <p:nvPicPr>
          <p:cNvPr id="5" name="Image 4"/>
          <p:cNvPicPr>
            <a:picLocks noChangeAspect="1"/>
          </p:cNvPicPr>
          <p:nvPr/>
        </p:nvPicPr>
        <p:blipFill>
          <a:blip r:embed="rId4"/>
          <a:stretch>
            <a:fillRect/>
          </a:stretch>
        </p:blipFill>
        <p:spPr>
          <a:xfrm>
            <a:off x="5902003" y="1345291"/>
            <a:ext cx="573074" cy="536494"/>
          </a:xfrm>
          <a:prstGeom prst="rect">
            <a:avLst/>
          </a:prstGeom>
        </p:spPr>
      </p:pic>
    </p:spTree>
    <p:extLst>
      <p:ext uri="{BB962C8B-B14F-4D97-AF65-F5344CB8AC3E}">
        <p14:creationId xmlns:p14="http://schemas.microsoft.com/office/powerpoint/2010/main" val="642060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75"/>
        <p:cNvGrpSpPr/>
        <p:nvPr/>
      </p:nvGrpSpPr>
      <p:grpSpPr>
        <a:xfrm>
          <a:off x="0" y="0"/>
          <a:ext cx="0" cy="0"/>
          <a:chOff x="0" y="0"/>
          <a:chExt cx="0" cy="0"/>
        </a:xfrm>
      </p:grpSpPr>
      <p:sp>
        <p:nvSpPr>
          <p:cNvPr id="2077" name="Google Shape;2077;p57"/>
          <p:cNvSpPr txBox="1">
            <a:spLocks noGrp="1"/>
          </p:cNvSpPr>
          <p:nvPr>
            <p:ph type="title"/>
          </p:nvPr>
        </p:nvSpPr>
        <p:spPr>
          <a:xfrm>
            <a:off x="717425" y="900800"/>
            <a:ext cx="3389400" cy="225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SOLUTION </a:t>
            </a:r>
            <a:r>
              <a:rPr lang="fr-FR" dirty="0" smtClean="0"/>
              <a:t>PROPOSÉ </a:t>
            </a:r>
            <a:endParaRPr dirty="0"/>
          </a:p>
        </p:txBody>
      </p:sp>
      <p:pic>
        <p:nvPicPr>
          <p:cNvPr id="2078" name="Google Shape;2078;p57"/>
          <p:cNvPicPr preferRelativeResize="0"/>
          <p:nvPr/>
        </p:nvPicPr>
        <p:blipFill>
          <a:blip r:embed="rId3">
            <a:alphaModFix/>
          </a:blip>
          <a:stretch>
            <a:fillRect/>
          </a:stretch>
        </p:blipFill>
        <p:spPr>
          <a:xfrm>
            <a:off x="4118169" y="0"/>
            <a:ext cx="5020663" cy="5143501"/>
          </a:xfrm>
          <a:prstGeom prst="rect">
            <a:avLst/>
          </a:prstGeom>
          <a:noFill/>
          <a:ln>
            <a:noFill/>
          </a:ln>
        </p:spPr>
      </p:pic>
      <p:grpSp>
        <p:nvGrpSpPr>
          <p:cNvPr id="2079" name="Google Shape;2079;p57"/>
          <p:cNvGrpSpPr/>
          <p:nvPr/>
        </p:nvGrpSpPr>
        <p:grpSpPr>
          <a:xfrm rot="5400000">
            <a:off x="8358462" y="4192114"/>
            <a:ext cx="646037" cy="180671"/>
            <a:chOff x="3546149" y="1286052"/>
            <a:chExt cx="646037" cy="180671"/>
          </a:xfrm>
        </p:grpSpPr>
        <p:sp>
          <p:nvSpPr>
            <p:cNvPr id="2080" name="Google Shape;2080;p57"/>
            <p:cNvSpPr/>
            <p:nvPr/>
          </p:nvSpPr>
          <p:spPr>
            <a:xfrm>
              <a:off x="3550264" y="1286052"/>
              <a:ext cx="27996" cy="26561"/>
            </a:xfrm>
            <a:custGeom>
              <a:avLst/>
              <a:gdLst/>
              <a:ahLst/>
              <a:cxnLst/>
              <a:rect l="l" t="t" r="r" b="b"/>
              <a:pathLst>
                <a:path w="1034" h="981" extrusionOk="0">
                  <a:moveTo>
                    <a:pt x="517" y="1"/>
                  </a:moveTo>
                  <a:cubicBezTo>
                    <a:pt x="258" y="1"/>
                    <a:pt x="0" y="175"/>
                    <a:pt x="30" y="525"/>
                  </a:cubicBezTo>
                  <a:cubicBezTo>
                    <a:pt x="46" y="829"/>
                    <a:pt x="274" y="981"/>
                    <a:pt x="505" y="981"/>
                  </a:cubicBezTo>
                  <a:cubicBezTo>
                    <a:pt x="737" y="981"/>
                    <a:pt x="973" y="829"/>
                    <a:pt x="1003" y="525"/>
                  </a:cubicBezTo>
                  <a:cubicBezTo>
                    <a:pt x="1034" y="175"/>
                    <a:pt x="775" y="1"/>
                    <a:pt x="5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7"/>
            <p:cNvSpPr/>
            <p:nvPr/>
          </p:nvSpPr>
          <p:spPr>
            <a:xfrm>
              <a:off x="3619387"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7"/>
            <p:cNvSpPr/>
            <p:nvPr/>
          </p:nvSpPr>
          <p:spPr>
            <a:xfrm>
              <a:off x="3687697"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3755980"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3824291" y="1287081"/>
              <a:ext cx="26371" cy="26371"/>
            </a:xfrm>
            <a:custGeom>
              <a:avLst/>
              <a:gdLst/>
              <a:ahLst/>
              <a:cxnLst/>
              <a:rect l="l" t="t" r="r" b="b"/>
              <a:pathLst>
                <a:path w="974" h="974" extrusionOk="0">
                  <a:moveTo>
                    <a:pt x="487" y="1"/>
                  </a:moveTo>
                  <a:cubicBezTo>
                    <a:pt x="214" y="1"/>
                    <a:pt x="1" y="213"/>
                    <a:pt x="1" y="487"/>
                  </a:cubicBezTo>
                  <a:cubicBezTo>
                    <a:pt x="1" y="761"/>
                    <a:pt x="214" y="973"/>
                    <a:pt x="487" y="973"/>
                  </a:cubicBezTo>
                  <a:cubicBezTo>
                    <a:pt x="761" y="973"/>
                    <a:pt x="974" y="761"/>
                    <a:pt x="974" y="487"/>
                  </a:cubicBezTo>
                  <a:cubicBezTo>
                    <a:pt x="974" y="213"/>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3888485" y="1287081"/>
              <a:ext cx="31299" cy="26750"/>
            </a:xfrm>
            <a:custGeom>
              <a:avLst/>
              <a:gdLst/>
              <a:ahLst/>
              <a:cxnLst/>
              <a:rect l="l" t="t" r="r" b="b"/>
              <a:pathLst>
                <a:path w="1156" h="988" extrusionOk="0">
                  <a:moveTo>
                    <a:pt x="639" y="1"/>
                  </a:moveTo>
                  <a:cubicBezTo>
                    <a:pt x="213" y="1"/>
                    <a:pt x="1" y="517"/>
                    <a:pt x="305" y="852"/>
                  </a:cubicBezTo>
                  <a:cubicBezTo>
                    <a:pt x="399" y="946"/>
                    <a:pt x="516" y="988"/>
                    <a:pt x="634" y="988"/>
                  </a:cubicBezTo>
                  <a:cubicBezTo>
                    <a:pt x="895" y="988"/>
                    <a:pt x="1156" y="781"/>
                    <a:pt x="1156" y="487"/>
                  </a:cubicBezTo>
                  <a:cubicBezTo>
                    <a:pt x="1156" y="213"/>
                    <a:pt x="913" y="1"/>
                    <a:pt x="6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3960911" y="1287081"/>
              <a:ext cx="26371" cy="26371"/>
            </a:xfrm>
            <a:custGeom>
              <a:avLst/>
              <a:gdLst/>
              <a:ahLst/>
              <a:cxnLst/>
              <a:rect l="l" t="t" r="r" b="b"/>
              <a:pathLst>
                <a:path w="974" h="974" extrusionOk="0">
                  <a:moveTo>
                    <a:pt x="487" y="1"/>
                  </a:moveTo>
                  <a:cubicBezTo>
                    <a:pt x="213" y="1"/>
                    <a:pt x="1" y="213"/>
                    <a:pt x="1" y="487"/>
                  </a:cubicBezTo>
                  <a:cubicBezTo>
                    <a:pt x="1"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4028382" y="1286052"/>
              <a:ext cx="28023" cy="26561"/>
            </a:xfrm>
            <a:custGeom>
              <a:avLst/>
              <a:gdLst/>
              <a:ahLst/>
              <a:cxnLst/>
              <a:rect l="l" t="t" r="r" b="b"/>
              <a:pathLst>
                <a:path w="1035" h="981" extrusionOk="0">
                  <a:moveTo>
                    <a:pt x="518" y="1"/>
                  </a:moveTo>
                  <a:cubicBezTo>
                    <a:pt x="259" y="1"/>
                    <a:pt x="1" y="175"/>
                    <a:pt x="31" y="525"/>
                  </a:cubicBezTo>
                  <a:cubicBezTo>
                    <a:pt x="62" y="829"/>
                    <a:pt x="290" y="981"/>
                    <a:pt x="518" y="981"/>
                  </a:cubicBezTo>
                  <a:cubicBezTo>
                    <a:pt x="746" y="981"/>
                    <a:pt x="974" y="829"/>
                    <a:pt x="1004" y="525"/>
                  </a:cubicBezTo>
                  <a:cubicBezTo>
                    <a:pt x="1034" y="175"/>
                    <a:pt x="776" y="1"/>
                    <a:pt x="5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4097531" y="1287081"/>
              <a:ext cx="26344" cy="26371"/>
            </a:xfrm>
            <a:custGeom>
              <a:avLst/>
              <a:gdLst/>
              <a:ahLst/>
              <a:cxnLst/>
              <a:rect l="l" t="t" r="r" b="b"/>
              <a:pathLst>
                <a:path w="973" h="974" extrusionOk="0">
                  <a:moveTo>
                    <a:pt x="487" y="1"/>
                  </a:moveTo>
                  <a:cubicBezTo>
                    <a:pt x="213" y="1"/>
                    <a:pt x="0" y="213"/>
                    <a:pt x="0" y="487"/>
                  </a:cubicBezTo>
                  <a:cubicBezTo>
                    <a:pt x="0" y="761"/>
                    <a:pt x="213" y="973"/>
                    <a:pt x="487" y="973"/>
                  </a:cubicBezTo>
                  <a:cubicBezTo>
                    <a:pt x="760" y="973"/>
                    <a:pt x="973" y="761"/>
                    <a:pt x="973" y="487"/>
                  </a:cubicBezTo>
                  <a:cubicBezTo>
                    <a:pt x="973" y="213"/>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4165842" y="1287081"/>
              <a:ext cx="26344" cy="26371"/>
            </a:xfrm>
            <a:custGeom>
              <a:avLst/>
              <a:gdLst/>
              <a:ahLst/>
              <a:cxnLst/>
              <a:rect l="l" t="t" r="r" b="b"/>
              <a:pathLst>
                <a:path w="973" h="974" extrusionOk="0">
                  <a:moveTo>
                    <a:pt x="486" y="1"/>
                  </a:moveTo>
                  <a:cubicBezTo>
                    <a:pt x="213" y="1"/>
                    <a:pt x="0" y="213"/>
                    <a:pt x="0" y="487"/>
                  </a:cubicBezTo>
                  <a:cubicBezTo>
                    <a:pt x="0" y="761"/>
                    <a:pt x="213" y="973"/>
                    <a:pt x="486" y="973"/>
                  </a:cubicBezTo>
                  <a:cubicBezTo>
                    <a:pt x="760" y="973"/>
                    <a:pt x="973" y="761"/>
                    <a:pt x="973" y="487"/>
                  </a:cubicBezTo>
                  <a:cubicBezTo>
                    <a:pt x="973" y="213"/>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3550264" y="1336466"/>
              <a:ext cx="27996" cy="26561"/>
            </a:xfrm>
            <a:custGeom>
              <a:avLst/>
              <a:gdLst/>
              <a:ahLst/>
              <a:cxnLst/>
              <a:rect l="l" t="t" r="r" b="b"/>
              <a:pathLst>
                <a:path w="1034" h="981" extrusionOk="0">
                  <a:moveTo>
                    <a:pt x="517" y="0"/>
                  </a:moveTo>
                  <a:cubicBezTo>
                    <a:pt x="258" y="0"/>
                    <a:pt x="0" y="183"/>
                    <a:pt x="30" y="548"/>
                  </a:cubicBezTo>
                  <a:cubicBezTo>
                    <a:pt x="46" y="836"/>
                    <a:pt x="274" y="981"/>
                    <a:pt x="505" y="981"/>
                  </a:cubicBezTo>
                  <a:cubicBezTo>
                    <a:pt x="737"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3614432" y="1338117"/>
              <a:ext cx="31299" cy="26100"/>
            </a:xfrm>
            <a:custGeom>
              <a:avLst/>
              <a:gdLst/>
              <a:ahLst/>
              <a:cxnLst/>
              <a:rect l="l" t="t" r="r" b="b"/>
              <a:pathLst>
                <a:path w="1156" h="964" extrusionOk="0">
                  <a:moveTo>
                    <a:pt x="670" y="0"/>
                  </a:moveTo>
                  <a:cubicBezTo>
                    <a:pt x="214" y="0"/>
                    <a:pt x="1" y="517"/>
                    <a:pt x="305" y="821"/>
                  </a:cubicBezTo>
                  <a:cubicBezTo>
                    <a:pt x="414" y="920"/>
                    <a:pt x="542" y="964"/>
                    <a:pt x="665"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3682742" y="1338117"/>
              <a:ext cx="31299" cy="26100"/>
            </a:xfrm>
            <a:custGeom>
              <a:avLst/>
              <a:gdLst/>
              <a:ahLst/>
              <a:cxnLst/>
              <a:rect l="l" t="t" r="r" b="b"/>
              <a:pathLst>
                <a:path w="1156" h="964" extrusionOk="0">
                  <a:moveTo>
                    <a:pt x="639" y="0"/>
                  </a:moveTo>
                  <a:cubicBezTo>
                    <a:pt x="214"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3755168" y="1336466"/>
              <a:ext cx="28023" cy="26561"/>
            </a:xfrm>
            <a:custGeom>
              <a:avLst/>
              <a:gdLst/>
              <a:ahLst/>
              <a:cxnLst/>
              <a:rect l="l" t="t" r="r" b="b"/>
              <a:pathLst>
                <a:path w="1035" h="981" extrusionOk="0">
                  <a:moveTo>
                    <a:pt x="517" y="0"/>
                  </a:moveTo>
                  <a:cubicBezTo>
                    <a:pt x="259" y="0"/>
                    <a:pt x="1" y="183"/>
                    <a:pt x="31" y="548"/>
                  </a:cubicBezTo>
                  <a:cubicBezTo>
                    <a:pt x="46" y="836"/>
                    <a:pt x="274" y="981"/>
                    <a:pt x="506" y="981"/>
                  </a:cubicBezTo>
                  <a:cubicBezTo>
                    <a:pt x="738" y="981"/>
                    <a:pt x="973" y="836"/>
                    <a:pt x="1004" y="548"/>
                  </a:cubicBezTo>
                  <a:cubicBezTo>
                    <a:pt x="1034" y="183"/>
                    <a:pt x="776"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3819363" y="1338117"/>
              <a:ext cx="31299" cy="26100"/>
            </a:xfrm>
            <a:custGeom>
              <a:avLst/>
              <a:gdLst/>
              <a:ahLst/>
              <a:cxnLst/>
              <a:rect l="l" t="t" r="r" b="b"/>
              <a:pathLst>
                <a:path w="1156" h="964" extrusionOk="0">
                  <a:moveTo>
                    <a:pt x="669" y="0"/>
                  </a:moveTo>
                  <a:cubicBezTo>
                    <a:pt x="244" y="0"/>
                    <a:pt x="0" y="517"/>
                    <a:pt x="304" y="821"/>
                  </a:cubicBezTo>
                  <a:cubicBezTo>
                    <a:pt x="413" y="920"/>
                    <a:pt x="541" y="964"/>
                    <a:pt x="66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3888485" y="1338117"/>
              <a:ext cx="31299" cy="26100"/>
            </a:xfrm>
            <a:custGeom>
              <a:avLst/>
              <a:gdLst/>
              <a:ahLst/>
              <a:cxnLst/>
              <a:rect l="l" t="t" r="r" b="b"/>
              <a:pathLst>
                <a:path w="1156" h="964" extrusionOk="0">
                  <a:moveTo>
                    <a:pt x="639" y="0"/>
                  </a:moveTo>
                  <a:cubicBezTo>
                    <a:pt x="213" y="0"/>
                    <a:pt x="1" y="517"/>
                    <a:pt x="305" y="821"/>
                  </a:cubicBezTo>
                  <a:cubicBezTo>
                    <a:pt x="404" y="920"/>
                    <a:pt x="528" y="964"/>
                    <a:pt x="651" y="964"/>
                  </a:cubicBezTo>
                  <a:cubicBezTo>
                    <a:pt x="907" y="964"/>
                    <a:pt x="1156" y="774"/>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3960099" y="1336466"/>
              <a:ext cx="27996" cy="26561"/>
            </a:xfrm>
            <a:custGeom>
              <a:avLst/>
              <a:gdLst/>
              <a:ahLst/>
              <a:cxnLst/>
              <a:rect l="l" t="t" r="r" b="b"/>
              <a:pathLst>
                <a:path w="1034" h="981" extrusionOk="0">
                  <a:moveTo>
                    <a:pt x="517" y="0"/>
                  </a:moveTo>
                  <a:cubicBezTo>
                    <a:pt x="258" y="0"/>
                    <a:pt x="0" y="183"/>
                    <a:pt x="31" y="548"/>
                  </a:cubicBezTo>
                  <a:cubicBezTo>
                    <a:pt x="61" y="836"/>
                    <a:pt x="289" y="981"/>
                    <a:pt x="517" y="981"/>
                  </a:cubicBezTo>
                  <a:cubicBezTo>
                    <a:pt x="745" y="981"/>
                    <a:pt x="973" y="836"/>
                    <a:pt x="1003" y="548"/>
                  </a:cubicBezTo>
                  <a:cubicBezTo>
                    <a:pt x="1034" y="183"/>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7"/>
            <p:cNvSpPr/>
            <p:nvPr/>
          </p:nvSpPr>
          <p:spPr>
            <a:xfrm>
              <a:off x="4028382" y="1336466"/>
              <a:ext cx="28023" cy="26561"/>
            </a:xfrm>
            <a:custGeom>
              <a:avLst/>
              <a:gdLst/>
              <a:ahLst/>
              <a:cxnLst/>
              <a:rect l="l" t="t" r="r" b="b"/>
              <a:pathLst>
                <a:path w="1035" h="981" extrusionOk="0">
                  <a:moveTo>
                    <a:pt x="518" y="0"/>
                  </a:moveTo>
                  <a:cubicBezTo>
                    <a:pt x="259" y="0"/>
                    <a:pt x="1" y="183"/>
                    <a:pt x="31" y="548"/>
                  </a:cubicBezTo>
                  <a:cubicBezTo>
                    <a:pt x="62" y="836"/>
                    <a:pt x="290" y="981"/>
                    <a:pt x="518" y="981"/>
                  </a:cubicBezTo>
                  <a:cubicBezTo>
                    <a:pt x="746" y="981"/>
                    <a:pt x="974" y="836"/>
                    <a:pt x="1004" y="548"/>
                  </a:cubicBezTo>
                  <a:cubicBezTo>
                    <a:pt x="1034" y="183"/>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7"/>
            <p:cNvSpPr/>
            <p:nvPr/>
          </p:nvSpPr>
          <p:spPr>
            <a:xfrm>
              <a:off x="4092577" y="1338117"/>
              <a:ext cx="31299" cy="26100"/>
            </a:xfrm>
            <a:custGeom>
              <a:avLst/>
              <a:gdLst/>
              <a:ahLst/>
              <a:cxnLst/>
              <a:rect l="l" t="t" r="r" b="b"/>
              <a:pathLst>
                <a:path w="1156" h="964" extrusionOk="0">
                  <a:moveTo>
                    <a:pt x="670" y="0"/>
                  </a:moveTo>
                  <a:cubicBezTo>
                    <a:pt x="244" y="0"/>
                    <a:pt x="1" y="517"/>
                    <a:pt x="335" y="821"/>
                  </a:cubicBezTo>
                  <a:cubicBezTo>
                    <a:pt x="434" y="920"/>
                    <a:pt x="555" y="964"/>
                    <a:pt x="674" y="964"/>
                  </a:cubicBezTo>
                  <a:cubicBezTo>
                    <a:pt x="921" y="964"/>
                    <a:pt x="1156" y="774"/>
                    <a:pt x="1156" y="487"/>
                  </a:cubicBezTo>
                  <a:cubicBezTo>
                    <a:pt x="1156" y="213"/>
                    <a:pt x="943" y="0"/>
                    <a:pt x="6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4160887" y="1338117"/>
              <a:ext cx="31299" cy="26100"/>
            </a:xfrm>
            <a:custGeom>
              <a:avLst/>
              <a:gdLst/>
              <a:ahLst/>
              <a:cxnLst/>
              <a:rect l="l" t="t" r="r" b="b"/>
              <a:pathLst>
                <a:path w="1156" h="964" extrusionOk="0">
                  <a:moveTo>
                    <a:pt x="669" y="0"/>
                  </a:moveTo>
                  <a:cubicBezTo>
                    <a:pt x="244" y="0"/>
                    <a:pt x="1" y="517"/>
                    <a:pt x="335" y="821"/>
                  </a:cubicBezTo>
                  <a:cubicBezTo>
                    <a:pt x="434" y="920"/>
                    <a:pt x="555" y="964"/>
                    <a:pt x="674" y="964"/>
                  </a:cubicBezTo>
                  <a:cubicBezTo>
                    <a:pt x="920" y="964"/>
                    <a:pt x="1156" y="774"/>
                    <a:pt x="1156" y="487"/>
                  </a:cubicBezTo>
                  <a:cubicBezTo>
                    <a:pt x="1156" y="213"/>
                    <a:pt x="943"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3550264" y="1387285"/>
              <a:ext cx="27996" cy="26561"/>
            </a:xfrm>
            <a:custGeom>
              <a:avLst/>
              <a:gdLst/>
              <a:ahLst/>
              <a:cxnLst/>
              <a:rect l="l" t="t" r="r" b="b"/>
              <a:pathLst>
                <a:path w="1034" h="981" extrusionOk="0">
                  <a:moveTo>
                    <a:pt x="517" y="0"/>
                  </a:moveTo>
                  <a:cubicBezTo>
                    <a:pt x="258" y="0"/>
                    <a:pt x="0" y="175"/>
                    <a:pt x="30" y="525"/>
                  </a:cubicBezTo>
                  <a:cubicBezTo>
                    <a:pt x="46" y="829"/>
                    <a:pt x="274" y="981"/>
                    <a:pt x="505" y="981"/>
                  </a:cubicBezTo>
                  <a:cubicBezTo>
                    <a:pt x="737" y="981"/>
                    <a:pt x="973" y="829"/>
                    <a:pt x="1003" y="525"/>
                  </a:cubicBezTo>
                  <a:cubicBezTo>
                    <a:pt x="1034" y="175"/>
                    <a:pt x="775" y="0"/>
                    <a:pt x="5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3619387"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3687697"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3755980"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3824291" y="1388314"/>
              <a:ext cx="26371" cy="27183"/>
            </a:xfrm>
            <a:custGeom>
              <a:avLst/>
              <a:gdLst/>
              <a:ahLst/>
              <a:cxnLst/>
              <a:rect l="l" t="t" r="r" b="b"/>
              <a:pathLst>
                <a:path w="974" h="1004" extrusionOk="0">
                  <a:moveTo>
                    <a:pt x="487" y="0"/>
                  </a:moveTo>
                  <a:cubicBezTo>
                    <a:pt x="214" y="0"/>
                    <a:pt x="1" y="213"/>
                    <a:pt x="1" y="487"/>
                  </a:cubicBezTo>
                  <a:cubicBezTo>
                    <a:pt x="1" y="760"/>
                    <a:pt x="214" y="1003"/>
                    <a:pt x="487" y="1003"/>
                  </a:cubicBezTo>
                  <a:cubicBezTo>
                    <a:pt x="761" y="1003"/>
                    <a:pt x="974" y="760"/>
                    <a:pt x="974" y="487"/>
                  </a:cubicBezTo>
                  <a:cubicBezTo>
                    <a:pt x="974" y="213"/>
                    <a:pt x="761"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3888485" y="1388314"/>
              <a:ext cx="31299" cy="26913"/>
            </a:xfrm>
            <a:custGeom>
              <a:avLst/>
              <a:gdLst/>
              <a:ahLst/>
              <a:cxnLst/>
              <a:rect l="l" t="t" r="r" b="b"/>
              <a:pathLst>
                <a:path w="1156" h="994" extrusionOk="0">
                  <a:moveTo>
                    <a:pt x="639" y="0"/>
                  </a:moveTo>
                  <a:cubicBezTo>
                    <a:pt x="213" y="0"/>
                    <a:pt x="1" y="547"/>
                    <a:pt x="305" y="851"/>
                  </a:cubicBezTo>
                  <a:cubicBezTo>
                    <a:pt x="402" y="949"/>
                    <a:pt x="525" y="993"/>
                    <a:pt x="647" y="993"/>
                  </a:cubicBezTo>
                  <a:cubicBezTo>
                    <a:pt x="904" y="993"/>
                    <a:pt x="1156" y="796"/>
                    <a:pt x="1156" y="487"/>
                  </a:cubicBezTo>
                  <a:cubicBezTo>
                    <a:pt x="1156" y="213"/>
                    <a:pt x="913" y="0"/>
                    <a:pt x="6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3960911" y="1388314"/>
              <a:ext cx="26371" cy="27183"/>
            </a:xfrm>
            <a:custGeom>
              <a:avLst/>
              <a:gdLst/>
              <a:ahLst/>
              <a:cxnLst/>
              <a:rect l="l" t="t" r="r" b="b"/>
              <a:pathLst>
                <a:path w="974" h="1004" extrusionOk="0">
                  <a:moveTo>
                    <a:pt x="487" y="0"/>
                  </a:moveTo>
                  <a:cubicBezTo>
                    <a:pt x="213" y="0"/>
                    <a:pt x="1" y="213"/>
                    <a:pt x="1" y="487"/>
                  </a:cubicBezTo>
                  <a:cubicBezTo>
                    <a:pt x="1"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4028382" y="1387285"/>
              <a:ext cx="28023" cy="26561"/>
            </a:xfrm>
            <a:custGeom>
              <a:avLst/>
              <a:gdLst/>
              <a:ahLst/>
              <a:cxnLst/>
              <a:rect l="l" t="t" r="r" b="b"/>
              <a:pathLst>
                <a:path w="1035" h="981" extrusionOk="0">
                  <a:moveTo>
                    <a:pt x="518" y="0"/>
                  </a:moveTo>
                  <a:cubicBezTo>
                    <a:pt x="259" y="0"/>
                    <a:pt x="1" y="175"/>
                    <a:pt x="31" y="525"/>
                  </a:cubicBezTo>
                  <a:cubicBezTo>
                    <a:pt x="62" y="829"/>
                    <a:pt x="290" y="981"/>
                    <a:pt x="518" y="981"/>
                  </a:cubicBezTo>
                  <a:cubicBezTo>
                    <a:pt x="746" y="981"/>
                    <a:pt x="974" y="829"/>
                    <a:pt x="1004" y="525"/>
                  </a:cubicBezTo>
                  <a:cubicBezTo>
                    <a:pt x="1034" y="175"/>
                    <a:pt x="776" y="0"/>
                    <a:pt x="5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4097531" y="1388314"/>
              <a:ext cx="26344" cy="27183"/>
            </a:xfrm>
            <a:custGeom>
              <a:avLst/>
              <a:gdLst/>
              <a:ahLst/>
              <a:cxnLst/>
              <a:rect l="l" t="t" r="r" b="b"/>
              <a:pathLst>
                <a:path w="973" h="1004" extrusionOk="0">
                  <a:moveTo>
                    <a:pt x="487" y="0"/>
                  </a:moveTo>
                  <a:cubicBezTo>
                    <a:pt x="213" y="0"/>
                    <a:pt x="0" y="213"/>
                    <a:pt x="0" y="487"/>
                  </a:cubicBezTo>
                  <a:cubicBezTo>
                    <a:pt x="0" y="760"/>
                    <a:pt x="213" y="1003"/>
                    <a:pt x="487" y="1003"/>
                  </a:cubicBezTo>
                  <a:cubicBezTo>
                    <a:pt x="760" y="1003"/>
                    <a:pt x="973" y="760"/>
                    <a:pt x="973" y="487"/>
                  </a:cubicBezTo>
                  <a:cubicBezTo>
                    <a:pt x="973" y="213"/>
                    <a:pt x="760" y="0"/>
                    <a:pt x="4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4165842" y="1388314"/>
              <a:ext cx="26344" cy="27183"/>
            </a:xfrm>
            <a:custGeom>
              <a:avLst/>
              <a:gdLst/>
              <a:ahLst/>
              <a:cxnLst/>
              <a:rect l="l" t="t" r="r" b="b"/>
              <a:pathLst>
                <a:path w="973" h="1004" extrusionOk="0">
                  <a:moveTo>
                    <a:pt x="486" y="0"/>
                  </a:moveTo>
                  <a:cubicBezTo>
                    <a:pt x="213" y="0"/>
                    <a:pt x="0" y="213"/>
                    <a:pt x="0" y="487"/>
                  </a:cubicBezTo>
                  <a:cubicBezTo>
                    <a:pt x="0" y="760"/>
                    <a:pt x="213" y="1003"/>
                    <a:pt x="486" y="1003"/>
                  </a:cubicBezTo>
                  <a:cubicBezTo>
                    <a:pt x="760" y="1003"/>
                    <a:pt x="973" y="760"/>
                    <a:pt x="973" y="487"/>
                  </a:cubicBezTo>
                  <a:cubicBezTo>
                    <a:pt x="973" y="213"/>
                    <a:pt x="760" y="0"/>
                    <a:pt x="4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3546149" y="1439323"/>
              <a:ext cx="31299" cy="26506"/>
            </a:xfrm>
            <a:custGeom>
              <a:avLst/>
              <a:gdLst/>
              <a:ahLst/>
              <a:cxnLst/>
              <a:rect l="l" t="t" r="r" b="b"/>
              <a:pathLst>
                <a:path w="1156" h="979" extrusionOk="0">
                  <a:moveTo>
                    <a:pt x="669" y="1"/>
                  </a:moveTo>
                  <a:cubicBezTo>
                    <a:pt x="213" y="1"/>
                    <a:pt x="0" y="518"/>
                    <a:pt x="304" y="822"/>
                  </a:cubicBezTo>
                  <a:cubicBezTo>
                    <a:pt x="403" y="930"/>
                    <a:pt x="528" y="978"/>
                    <a:pt x="651" y="978"/>
                  </a:cubicBezTo>
                  <a:cubicBezTo>
                    <a:pt x="906" y="978"/>
                    <a:pt x="1155" y="774"/>
                    <a:pt x="1155" y="487"/>
                  </a:cubicBezTo>
                  <a:cubicBezTo>
                    <a:pt x="1155" y="214"/>
                    <a:pt x="942" y="1"/>
                    <a:pt x="6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3619387"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3687697"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3755980"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3824291" y="1439323"/>
              <a:ext cx="26371" cy="26371"/>
            </a:xfrm>
            <a:custGeom>
              <a:avLst/>
              <a:gdLst/>
              <a:ahLst/>
              <a:cxnLst/>
              <a:rect l="l" t="t" r="r" b="b"/>
              <a:pathLst>
                <a:path w="974" h="974" extrusionOk="0">
                  <a:moveTo>
                    <a:pt x="487" y="1"/>
                  </a:moveTo>
                  <a:cubicBezTo>
                    <a:pt x="214" y="1"/>
                    <a:pt x="1" y="214"/>
                    <a:pt x="1" y="487"/>
                  </a:cubicBezTo>
                  <a:cubicBezTo>
                    <a:pt x="1" y="761"/>
                    <a:pt x="214" y="974"/>
                    <a:pt x="487" y="974"/>
                  </a:cubicBezTo>
                  <a:cubicBezTo>
                    <a:pt x="761" y="974"/>
                    <a:pt x="974" y="761"/>
                    <a:pt x="974" y="487"/>
                  </a:cubicBezTo>
                  <a:cubicBezTo>
                    <a:pt x="974" y="214"/>
                    <a:pt x="761"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3891789" y="1440163"/>
              <a:ext cx="28835" cy="26561"/>
            </a:xfrm>
            <a:custGeom>
              <a:avLst/>
              <a:gdLst/>
              <a:ahLst/>
              <a:cxnLst/>
              <a:rect l="l" t="t" r="r" b="b"/>
              <a:pathLst>
                <a:path w="1065" h="981" extrusionOk="0">
                  <a:moveTo>
                    <a:pt x="532" y="0"/>
                  </a:moveTo>
                  <a:cubicBezTo>
                    <a:pt x="297" y="0"/>
                    <a:pt x="61" y="152"/>
                    <a:pt x="31" y="456"/>
                  </a:cubicBezTo>
                  <a:cubicBezTo>
                    <a:pt x="0" y="806"/>
                    <a:pt x="266" y="981"/>
                    <a:pt x="532" y="981"/>
                  </a:cubicBezTo>
                  <a:cubicBezTo>
                    <a:pt x="798" y="981"/>
                    <a:pt x="1064" y="806"/>
                    <a:pt x="1034" y="456"/>
                  </a:cubicBezTo>
                  <a:cubicBezTo>
                    <a:pt x="1003" y="152"/>
                    <a:pt x="768" y="0"/>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3960911" y="1439323"/>
              <a:ext cx="26371" cy="26371"/>
            </a:xfrm>
            <a:custGeom>
              <a:avLst/>
              <a:gdLst/>
              <a:ahLst/>
              <a:cxnLst/>
              <a:rect l="l" t="t" r="r" b="b"/>
              <a:pathLst>
                <a:path w="974" h="974" extrusionOk="0">
                  <a:moveTo>
                    <a:pt x="487" y="1"/>
                  </a:moveTo>
                  <a:cubicBezTo>
                    <a:pt x="213" y="1"/>
                    <a:pt x="1" y="214"/>
                    <a:pt x="1" y="487"/>
                  </a:cubicBezTo>
                  <a:cubicBezTo>
                    <a:pt x="1"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4024267" y="1439323"/>
              <a:ext cx="31326" cy="26506"/>
            </a:xfrm>
            <a:custGeom>
              <a:avLst/>
              <a:gdLst/>
              <a:ahLst/>
              <a:cxnLst/>
              <a:rect l="l" t="t" r="r" b="b"/>
              <a:pathLst>
                <a:path w="1157" h="979" extrusionOk="0">
                  <a:moveTo>
                    <a:pt x="670" y="1"/>
                  </a:moveTo>
                  <a:cubicBezTo>
                    <a:pt x="244" y="1"/>
                    <a:pt x="1" y="518"/>
                    <a:pt x="305" y="822"/>
                  </a:cubicBezTo>
                  <a:cubicBezTo>
                    <a:pt x="414" y="930"/>
                    <a:pt x="542" y="978"/>
                    <a:pt x="666" y="978"/>
                  </a:cubicBezTo>
                  <a:cubicBezTo>
                    <a:pt x="921" y="978"/>
                    <a:pt x="1156" y="774"/>
                    <a:pt x="1156" y="487"/>
                  </a:cubicBezTo>
                  <a:cubicBezTo>
                    <a:pt x="1156" y="214"/>
                    <a:pt x="943"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4097531" y="1439323"/>
              <a:ext cx="26344" cy="26371"/>
            </a:xfrm>
            <a:custGeom>
              <a:avLst/>
              <a:gdLst/>
              <a:ahLst/>
              <a:cxnLst/>
              <a:rect l="l" t="t" r="r" b="b"/>
              <a:pathLst>
                <a:path w="973" h="974" extrusionOk="0">
                  <a:moveTo>
                    <a:pt x="487" y="1"/>
                  </a:moveTo>
                  <a:cubicBezTo>
                    <a:pt x="213" y="1"/>
                    <a:pt x="0" y="214"/>
                    <a:pt x="0" y="487"/>
                  </a:cubicBezTo>
                  <a:cubicBezTo>
                    <a:pt x="0" y="761"/>
                    <a:pt x="213" y="974"/>
                    <a:pt x="487" y="974"/>
                  </a:cubicBezTo>
                  <a:cubicBezTo>
                    <a:pt x="760" y="974"/>
                    <a:pt x="973" y="761"/>
                    <a:pt x="973" y="487"/>
                  </a:cubicBezTo>
                  <a:cubicBezTo>
                    <a:pt x="973" y="214"/>
                    <a:pt x="760" y="1"/>
                    <a:pt x="4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4165842" y="1439323"/>
              <a:ext cx="26344" cy="26371"/>
            </a:xfrm>
            <a:custGeom>
              <a:avLst/>
              <a:gdLst/>
              <a:ahLst/>
              <a:cxnLst/>
              <a:rect l="l" t="t" r="r" b="b"/>
              <a:pathLst>
                <a:path w="973" h="974" extrusionOk="0">
                  <a:moveTo>
                    <a:pt x="486" y="1"/>
                  </a:moveTo>
                  <a:cubicBezTo>
                    <a:pt x="213" y="1"/>
                    <a:pt x="0" y="214"/>
                    <a:pt x="0" y="487"/>
                  </a:cubicBezTo>
                  <a:cubicBezTo>
                    <a:pt x="0" y="761"/>
                    <a:pt x="213" y="974"/>
                    <a:pt x="486" y="974"/>
                  </a:cubicBezTo>
                  <a:cubicBezTo>
                    <a:pt x="760" y="974"/>
                    <a:pt x="973" y="761"/>
                    <a:pt x="973" y="487"/>
                  </a:cubicBezTo>
                  <a:cubicBezTo>
                    <a:pt x="973" y="214"/>
                    <a:pt x="760" y="1"/>
                    <a:pt x="4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Imag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7425" y="2390449"/>
            <a:ext cx="2477128" cy="1857846"/>
          </a:xfrm>
          <a:prstGeom prst="rect">
            <a:avLst/>
          </a:prstGeom>
        </p:spPr>
      </p:pic>
    </p:spTree>
    <p:extLst>
      <p:ext uri="{BB962C8B-B14F-4D97-AF65-F5344CB8AC3E}">
        <p14:creationId xmlns:p14="http://schemas.microsoft.com/office/powerpoint/2010/main" val="41766956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123"/>
        <p:cNvGrpSpPr/>
        <p:nvPr/>
      </p:nvGrpSpPr>
      <p:grpSpPr>
        <a:xfrm>
          <a:off x="0" y="0"/>
          <a:ext cx="0" cy="0"/>
          <a:chOff x="0" y="0"/>
          <a:chExt cx="0" cy="0"/>
        </a:xfrm>
      </p:grpSpPr>
      <p:sp>
        <p:nvSpPr>
          <p:cNvPr id="2124" name="Google Shape;2124;p58"/>
          <p:cNvSpPr txBox="1">
            <a:spLocks noGrp="1"/>
          </p:cNvSpPr>
          <p:nvPr>
            <p:ph type="body" idx="1"/>
          </p:nvPr>
        </p:nvSpPr>
        <p:spPr>
          <a:xfrm>
            <a:off x="3552475" y="3034535"/>
            <a:ext cx="4974600" cy="1019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smtClean="0"/>
              <a:t>MERCI POUR VOTRE ATTENTION</a:t>
            </a:r>
            <a:endParaRPr dirty="0"/>
          </a:p>
        </p:txBody>
      </p:sp>
    </p:spTree>
  </p:cSld>
  <p:clrMapOvr>
    <a:masterClrMapping/>
  </p:clrMapOvr>
</p:sld>
</file>

<file path=ppt/theme/theme1.xml><?xml version="1.0" encoding="utf-8"?>
<a:theme xmlns:a="http://schemas.openxmlformats.org/drawingml/2006/main" name="Geometric Electricity by Slidesgo">
  <a:themeElements>
    <a:clrScheme name="Simple Light">
      <a:dk1>
        <a:srgbClr val="11101B"/>
      </a:dk1>
      <a:lt1>
        <a:srgbClr val="FFFFFF"/>
      </a:lt1>
      <a:dk2>
        <a:srgbClr val="181622"/>
      </a:dk2>
      <a:lt2>
        <a:srgbClr val="FBEA4C"/>
      </a:lt2>
      <a:accent1>
        <a:srgbClr val="FFBE3E"/>
      </a:accent1>
      <a:accent2>
        <a:srgbClr val="5E5A72"/>
      </a:accent2>
      <a:accent3>
        <a:srgbClr val="9F9DAA"/>
      </a:accent3>
      <a:accent4>
        <a:srgbClr val="FFFFFF"/>
      </a:accent4>
      <a:accent5>
        <a:srgbClr val="FFFFFF"/>
      </a:accent5>
      <a:accent6>
        <a:srgbClr val="FFFFFF"/>
      </a:accent6>
      <a:hlink>
        <a:srgbClr val="FFBE3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314</Words>
  <Application>Microsoft Office PowerPoint</Application>
  <PresentationFormat>Affichage à l'écran (16:9)</PresentationFormat>
  <Paragraphs>52</Paragraphs>
  <Slides>9</Slides>
  <Notes>9</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9</vt:i4>
      </vt:variant>
    </vt:vector>
  </HeadingPairs>
  <TitlesOfParts>
    <vt:vector size="13" baseType="lpstr">
      <vt:lpstr>Arial</vt:lpstr>
      <vt:lpstr>Asap</vt:lpstr>
      <vt:lpstr>Roboto</vt:lpstr>
      <vt:lpstr>Geometric Electricity by Slidesgo</vt:lpstr>
      <vt:lpstr>CONCEPTION ET REALISATION D’UN CHARGEUR DE BATTERIE INTELLIGENT</vt:lpstr>
      <vt:lpstr>PLAN DE TRAVAIL</vt:lpstr>
      <vt:lpstr>V=IxR</vt:lpstr>
      <vt:lpstr>La problematique</vt:lpstr>
      <vt:lpstr>—NIKOLA TESLA</vt:lpstr>
      <vt:lpstr>DIAGRAMMES</vt:lpstr>
      <vt:lpstr>ARDUINO</vt:lpstr>
      <vt:lpstr>SOLUTION PROPOSÉ </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CONCEPTION ET REALISATION D’UN CHARGEUR DE BATTERIE INTELLIGENT</dc:title>
  <cp:lastModifiedBy>hp</cp:lastModifiedBy>
  <cp:revision>20</cp:revision>
  <dcterms:modified xsi:type="dcterms:W3CDTF">2024-02-16T04:49:53Z</dcterms:modified>
</cp:coreProperties>
</file>